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Roboto Medium"/>
      <p:regular r:id="rId16"/>
      <p:bold r:id="rId17"/>
      <p:italic r:id="rId18"/>
      <p:boldItalic r:id="rId19"/>
    </p:embeddedFont>
    <p:embeddedFont>
      <p:font typeface="Libre Baskerville"/>
      <p:regular r:id="rId20"/>
      <p:bold r:id="rId21"/>
      <p: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Roboto-bold.fntdata"/><Relationship Id="rId18" Type="http://schemas.openxmlformats.org/officeDocument/2006/relationships/font" Target="fonts/RobotoMedium-italic.fntdata"/><Relationship Id="rId3" Type="http://schemas.openxmlformats.org/officeDocument/2006/relationships/presProps" Target="presProps.xml"/><Relationship Id="rId21" Type="http://schemas.openxmlformats.org/officeDocument/2006/relationships/font" Target="fonts/LibreBaskerville-bold.fntdata"/><Relationship Id="rId7" Type="http://schemas.openxmlformats.org/officeDocument/2006/relationships/slide" Target="slides/slide2.xml"/><Relationship Id="rId12" Type="http://schemas.openxmlformats.org/officeDocument/2006/relationships/font" Target="fonts/Roboto-regular.fntdata"/><Relationship Id="rId17" Type="http://schemas.openxmlformats.org/officeDocument/2006/relationships/font" Target="fonts/RobotoMedium-bold.fntdata"/><Relationship Id="rId25" Type="http://schemas.openxmlformats.org/officeDocument/2006/relationships/customXml" Target="../customXml/item3.xml"/><Relationship Id="rId2" Type="http://schemas.openxmlformats.org/officeDocument/2006/relationships/viewProps" Target="viewProps.xml"/><Relationship Id="rId20" Type="http://schemas.openxmlformats.org/officeDocument/2006/relationships/font" Target="fonts/LibreBaskerville-regular.fntdata"/><Relationship Id="rId16" Type="http://schemas.openxmlformats.org/officeDocument/2006/relationships/font" Target="fonts/RobotoMedium-regular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5" Type="http://schemas.openxmlformats.org/officeDocument/2006/relationships/font" Target="fonts/Roboto-boldItalic.fntdata"/><Relationship Id="rId23" Type="http://schemas.openxmlformats.org/officeDocument/2006/relationships/customXml" Target="../customXml/item1.xml"/><Relationship Id="rId10" Type="http://schemas.openxmlformats.org/officeDocument/2006/relationships/slide" Target="slides/slide5.xml"/><Relationship Id="rId19" Type="http://schemas.openxmlformats.org/officeDocument/2006/relationships/font" Target="fonts/RobotoMedium-bold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2" Type="http://schemas.openxmlformats.org/officeDocument/2006/relationships/font" Target="fonts/LibreBaskerville-italic.fntdata"/><Relationship Id="rId14" Type="http://schemas.openxmlformats.org/officeDocument/2006/relationships/font" Target="fonts/Robo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26b3bf4a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26b3bf4a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26b3bf4a2e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26b3bf4a2e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26b3bf4a2e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26b3bf4a2e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26b3bf4a2e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26b3bf4a2e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26b3bf4a2e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26b3bf4a2e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26b3bf4a2e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326b3bf4a2e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_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_2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" name="Google Shape;54;p1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" name="Google Shape;55;p1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" name="Google Shape;56;p1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8" name="Google Shape;58;p1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2" name="Google Shape;62;p1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0" name="Google Shape;70;p1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7" name="Google Shape;77;p16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8" name="Google Shape;78;p16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9" name="Google Shape;79;p16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7" name="Google Shape;87;p1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" name="Google Shape;88;p1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9" name="Google Shape;89;p1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0" name="Google Shape;90;p1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7" name="Google Shape;97;p1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3" name="Google Shape;103;p1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6" name="Google Shape;106;p2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2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4" name="Google Shape;114;p2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" name="Google Shape;115;p2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2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2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2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2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2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/>
          <p:nvPr>
            <p:ph idx="2" type="pic"/>
          </p:nvPr>
        </p:nvSpPr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33" name="Google Shape;133;p23"/>
          <p:cNvSpPr txBox="1"/>
          <p:nvPr>
            <p:ph type="title"/>
          </p:nvPr>
        </p:nvSpPr>
        <p:spPr>
          <a:xfrm>
            <a:off x="125700" y="2649900"/>
            <a:ext cx="5705400" cy="11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34" name="Google Shape;134;p23"/>
          <p:cNvSpPr txBox="1"/>
          <p:nvPr>
            <p:ph idx="1" type="subTitle"/>
          </p:nvPr>
        </p:nvSpPr>
        <p:spPr>
          <a:xfrm>
            <a:off x="6502400" y="2649900"/>
            <a:ext cx="2516100" cy="5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35" name="Google Shape;135;p23"/>
          <p:cNvSpPr txBox="1"/>
          <p:nvPr>
            <p:ph idx="3" type="body"/>
          </p:nvPr>
        </p:nvSpPr>
        <p:spPr>
          <a:xfrm>
            <a:off x="122125" y="4701375"/>
            <a:ext cx="2394900" cy="3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4" type="body"/>
          </p:nvPr>
        </p:nvSpPr>
        <p:spPr>
          <a:xfrm>
            <a:off x="6628100" y="4701375"/>
            <a:ext cx="2390100" cy="3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7" name="Google Shape;137;p23"/>
          <p:cNvSpPr txBox="1"/>
          <p:nvPr/>
        </p:nvSpPr>
        <p:spPr>
          <a:xfrm>
            <a:off x="7921775" y="3008400"/>
            <a:ext cx="124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">
  <p:cSld name="SECTION_HEADER_1">
    <p:bg>
      <p:bgPr>
        <a:solidFill>
          <a:schemeClr val="l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4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1" name="Google Shape;141;p24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" name="Google Shape;142;p24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43" name="Google Shape;143;p24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44" name="Google Shape;144;p24"/>
          <p:cNvSpPr txBox="1"/>
          <p:nvPr>
            <p:ph type="title"/>
          </p:nvPr>
        </p:nvSpPr>
        <p:spPr>
          <a:xfrm>
            <a:off x="125700" y="125600"/>
            <a:ext cx="3314100" cy="54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3" type="subTitle"/>
          </p:nvPr>
        </p:nvSpPr>
        <p:spPr>
          <a:xfrm>
            <a:off x="5831600" y="236604"/>
            <a:ext cx="3187200" cy="36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46" name="Google Shape;146;p24"/>
          <p:cNvSpPr/>
          <p:nvPr>
            <p:ph idx="4" type="pic"/>
          </p:nvPr>
        </p:nvSpPr>
        <p:spPr>
          <a:xfrm>
            <a:off x="2514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47" name="Google Shape;147;p24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 type="tx">
  <p:cSld name="TITLE_AND_BODY">
    <p:bg>
      <p:bgPr>
        <a:solidFill>
          <a:schemeClr val="dk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5"/>
          <p:cNvSpPr/>
          <p:nvPr/>
        </p:nvSpPr>
        <p:spPr>
          <a:xfrm>
            <a:off x="125700" y="125597"/>
            <a:ext cx="3985500" cy="4575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5"/>
          <p:cNvSpPr/>
          <p:nvPr/>
        </p:nvSpPr>
        <p:spPr>
          <a:xfrm>
            <a:off x="4236800" y="125550"/>
            <a:ext cx="4782600" cy="4575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5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3" name="Google Shape;153;p25"/>
          <p:cNvSpPr txBox="1"/>
          <p:nvPr>
            <p:ph idx="1" type="body"/>
          </p:nvPr>
        </p:nvSpPr>
        <p:spPr>
          <a:xfrm>
            <a:off x="4543850" y="175212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cxnSp>
        <p:nvCxnSpPr>
          <p:cNvPr id="154" name="Google Shape;154;p25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5" name="Google Shape;155;p25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7" name="Google Shape;157;p25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5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TITLE_AND_TWO_COLUMNS_1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6"/>
          <p:cNvSpPr/>
          <p:nvPr>
            <p:ph idx="2" type="pic"/>
          </p:nvPr>
        </p:nvSpPr>
        <p:spPr>
          <a:xfrm>
            <a:off x="2514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62" name="Google Shape;162;p26"/>
          <p:cNvSpPr txBox="1"/>
          <p:nvPr>
            <p:ph type="title"/>
          </p:nvPr>
        </p:nvSpPr>
        <p:spPr>
          <a:xfrm>
            <a:off x="2514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163" name="Google Shape;163;p26"/>
          <p:cNvSpPr txBox="1"/>
          <p:nvPr>
            <p:ph idx="3" type="title"/>
          </p:nvPr>
        </p:nvSpPr>
        <p:spPr>
          <a:xfrm>
            <a:off x="18455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164" name="Google Shape;164;p26"/>
          <p:cNvSpPr txBox="1"/>
          <p:nvPr>
            <p:ph idx="4" type="title"/>
          </p:nvPr>
        </p:nvSpPr>
        <p:spPr>
          <a:xfrm>
            <a:off x="34396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165" name="Google Shape;165;p26"/>
          <p:cNvSpPr txBox="1"/>
          <p:nvPr>
            <p:ph idx="1" type="subTitle"/>
          </p:nvPr>
        </p:nvSpPr>
        <p:spPr>
          <a:xfrm>
            <a:off x="251400" y="2217823"/>
            <a:ext cx="1468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66" name="Google Shape;166;p26"/>
          <p:cNvSpPr txBox="1"/>
          <p:nvPr>
            <p:ph idx="5" type="subTitle"/>
          </p:nvPr>
        </p:nvSpPr>
        <p:spPr>
          <a:xfrm>
            <a:off x="1860124" y="2217823"/>
            <a:ext cx="145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67" name="Google Shape;167;p26"/>
          <p:cNvSpPr txBox="1"/>
          <p:nvPr>
            <p:ph idx="6" type="subTitle"/>
          </p:nvPr>
        </p:nvSpPr>
        <p:spPr>
          <a:xfrm>
            <a:off x="3439600" y="2211623"/>
            <a:ext cx="1468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168" name="Google Shape;168;p26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" name="Google Shape;169;p26"/>
          <p:cNvSpPr txBox="1"/>
          <p:nvPr>
            <p:ph idx="7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70" name="Google Shape;170;p26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71" name="Google Shape;171;p26"/>
          <p:cNvSpPr/>
          <p:nvPr>
            <p:ph idx="9" type="pic"/>
          </p:nvPr>
        </p:nvSpPr>
        <p:spPr>
          <a:xfrm>
            <a:off x="18455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72" name="Google Shape;172;p26"/>
          <p:cNvSpPr/>
          <p:nvPr>
            <p:ph idx="13" type="pic"/>
          </p:nvPr>
        </p:nvSpPr>
        <p:spPr>
          <a:xfrm>
            <a:off x="34396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73" name="Google Shape;173;p26"/>
          <p:cNvSpPr/>
          <p:nvPr>
            <p:ph idx="14" type="pic"/>
          </p:nvPr>
        </p:nvSpPr>
        <p:spPr>
          <a:xfrm>
            <a:off x="50337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74" name="Google Shape;174;p26"/>
          <p:cNvSpPr/>
          <p:nvPr>
            <p:ph idx="15" type="pic"/>
          </p:nvPr>
        </p:nvSpPr>
        <p:spPr>
          <a:xfrm>
            <a:off x="66278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75" name="Google Shape;175;p26"/>
          <p:cNvSpPr txBox="1"/>
          <p:nvPr>
            <p:ph idx="16" type="title"/>
          </p:nvPr>
        </p:nvSpPr>
        <p:spPr>
          <a:xfrm>
            <a:off x="50337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176" name="Google Shape;176;p26"/>
          <p:cNvSpPr txBox="1"/>
          <p:nvPr>
            <p:ph idx="17" type="subTitle"/>
          </p:nvPr>
        </p:nvSpPr>
        <p:spPr>
          <a:xfrm>
            <a:off x="5033700" y="2211623"/>
            <a:ext cx="1468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77" name="Google Shape;177;p26"/>
          <p:cNvSpPr txBox="1"/>
          <p:nvPr>
            <p:ph idx="18" type="title"/>
          </p:nvPr>
        </p:nvSpPr>
        <p:spPr>
          <a:xfrm>
            <a:off x="66278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178" name="Google Shape;178;p26"/>
          <p:cNvSpPr txBox="1"/>
          <p:nvPr>
            <p:ph idx="19" type="subTitle"/>
          </p:nvPr>
        </p:nvSpPr>
        <p:spPr>
          <a:xfrm>
            <a:off x="6627800" y="2211623"/>
            <a:ext cx="1468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79" name="Google Shape;179;p26"/>
          <p:cNvSpPr txBox="1"/>
          <p:nvPr>
            <p:ph idx="20" type="title"/>
          </p:nvPr>
        </p:nvSpPr>
        <p:spPr>
          <a:xfrm>
            <a:off x="125700" y="134475"/>
            <a:ext cx="7970700" cy="17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180" name="Google Shape;180;p26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26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">
  <p:cSld name="TITLE_ONLY_1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4" name="Google Shape;184;p27"/>
          <p:cNvCxnSpPr/>
          <p:nvPr/>
        </p:nvCxnSpPr>
        <p:spPr>
          <a:xfrm>
            <a:off x="-27475" y="2390175"/>
            <a:ext cx="9251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27"/>
          <p:cNvCxnSpPr/>
          <p:nvPr/>
        </p:nvCxnSpPr>
        <p:spPr>
          <a:xfrm>
            <a:off x="4570800" y="-10350"/>
            <a:ext cx="0" cy="4834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" name="Google Shape;186;p27"/>
          <p:cNvSpPr txBox="1"/>
          <p:nvPr>
            <p:ph idx="1" type="subTitle"/>
          </p:nvPr>
        </p:nvSpPr>
        <p:spPr>
          <a:xfrm>
            <a:off x="125700" y="125600"/>
            <a:ext cx="2140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7" name="Google Shape;187;p27"/>
          <p:cNvSpPr txBox="1"/>
          <p:nvPr>
            <p:ph idx="2" type="subTitle"/>
          </p:nvPr>
        </p:nvSpPr>
        <p:spPr>
          <a:xfrm>
            <a:off x="6875400" y="125600"/>
            <a:ext cx="214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3" type="subTitle"/>
          </p:nvPr>
        </p:nvSpPr>
        <p:spPr>
          <a:xfrm>
            <a:off x="6875400" y="4383975"/>
            <a:ext cx="214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9" name="Google Shape;189;p27"/>
          <p:cNvSpPr txBox="1"/>
          <p:nvPr>
            <p:ph idx="4" type="subTitle"/>
          </p:nvPr>
        </p:nvSpPr>
        <p:spPr>
          <a:xfrm>
            <a:off x="125700" y="4383975"/>
            <a:ext cx="2140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190" name="Google Shape;190;p27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" name="Google Shape;191;p27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92" name="Google Shape;192;p27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93" name="Google Shape;193;p27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27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">
  <p:cSld name="TITLE_ONLY_1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/>
          <p:nvPr/>
        </p:nvSpPr>
        <p:spPr>
          <a:xfrm>
            <a:off x="4572000" y="2411100"/>
            <a:ext cx="4572000" cy="273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28"/>
          <p:cNvSpPr/>
          <p:nvPr/>
        </p:nvSpPr>
        <p:spPr>
          <a:xfrm>
            <a:off x="0" y="2411100"/>
            <a:ext cx="4572000" cy="273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28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28"/>
          <p:cNvSpPr/>
          <p:nvPr/>
        </p:nvSpPr>
        <p:spPr>
          <a:xfrm>
            <a:off x="4572000" y="0"/>
            <a:ext cx="4572000" cy="241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28"/>
          <p:cNvSpPr/>
          <p:nvPr/>
        </p:nvSpPr>
        <p:spPr>
          <a:xfrm>
            <a:off x="0" y="0"/>
            <a:ext cx="4572000" cy="241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28"/>
          <p:cNvSpPr txBox="1"/>
          <p:nvPr>
            <p:ph idx="1" type="subTitle"/>
          </p:nvPr>
        </p:nvSpPr>
        <p:spPr>
          <a:xfrm>
            <a:off x="125700" y="125600"/>
            <a:ext cx="2140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2" name="Google Shape;202;p28"/>
          <p:cNvSpPr txBox="1"/>
          <p:nvPr>
            <p:ph idx="2" type="subTitle"/>
          </p:nvPr>
        </p:nvSpPr>
        <p:spPr>
          <a:xfrm>
            <a:off x="6875400" y="125600"/>
            <a:ext cx="214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3" name="Google Shape;203;p28"/>
          <p:cNvSpPr txBox="1"/>
          <p:nvPr>
            <p:ph idx="3" type="subTitle"/>
          </p:nvPr>
        </p:nvSpPr>
        <p:spPr>
          <a:xfrm>
            <a:off x="6875400" y="4383975"/>
            <a:ext cx="214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4" name="Google Shape;204;p28"/>
          <p:cNvSpPr txBox="1"/>
          <p:nvPr>
            <p:ph idx="4" type="subTitle"/>
          </p:nvPr>
        </p:nvSpPr>
        <p:spPr>
          <a:xfrm>
            <a:off x="125700" y="4383975"/>
            <a:ext cx="2140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205" name="Google Shape;205;p28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" name="Google Shape;206;p28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7" name="Google Shape;207;p28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8" name="Google Shape;208;p28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2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ure Input">
  <p:cSld name="ONE_COLUMN_TEXT"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9"/>
          <p:cNvSpPr/>
          <p:nvPr/>
        </p:nvSpPr>
        <p:spPr>
          <a:xfrm>
            <a:off x="251400" y="1680400"/>
            <a:ext cx="1468500" cy="302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9"/>
          <p:cNvSpPr/>
          <p:nvPr/>
        </p:nvSpPr>
        <p:spPr>
          <a:xfrm>
            <a:off x="1845500" y="1680400"/>
            <a:ext cx="1468500" cy="302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29"/>
          <p:cNvSpPr/>
          <p:nvPr/>
        </p:nvSpPr>
        <p:spPr>
          <a:xfrm>
            <a:off x="3439600" y="1680400"/>
            <a:ext cx="1468500" cy="3021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9"/>
          <p:cNvSpPr txBox="1"/>
          <p:nvPr>
            <p:ph type="title"/>
          </p:nvPr>
        </p:nvSpPr>
        <p:spPr>
          <a:xfrm>
            <a:off x="125700" y="125600"/>
            <a:ext cx="86421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16" name="Google Shape;216;p29"/>
          <p:cNvSpPr txBox="1"/>
          <p:nvPr>
            <p:ph idx="1" type="body"/>
          </p:nvPr>
        </p:nvSpPr>
        <p:spPr>
          <a:xfrm>
            <a:off x="323978" y="2596823"/>
            <a:ext cx="1323000" cy="18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7" name="Google Shape;217;p29"/>
          <p:cNvSpPr txBox="1"/>
          <p:nvPr>
            <p:ph idx="2" type="body"/>
          </p:nvPr>
        </p:nvSpPr>
        <p:spPr>
          <a:xfrm>
            <a:off x="1918085" y="2596782"/>
            <a:ext cx="1323300" cy="18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" name="Google Shape;218;p29"/>
          <p:cNvSpPr txBox="1"/>
          <p:nvPr>
            <p:ph idx="3" type="body"/>
          </p:nvPr>
        </p:nvSpPr>
        <p:spPr>
          <a:xfrm>
            <a:off x="3512185" y="2596890"/>
            <a:ext cx="1323300" cy="18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19" name="Google Shape;219;p29"/>
          <p:cNvSpPr txBox="1"/>
          <p:nvPr>
            <p:ph idx="4" type="subTitle"/>
          </p:nvPr>
        </p:nvSpPr>
        <p:spPr>
          <a:xfrm>
            <a:off x="490551" y="1735531"/>
            <a:ext cx="9900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220" name="Google Shape;220;p29"/>
          <p:cNvSpPr txBox="1"/>
          <p:nvPr>
            <p:ph idx="5" type="subTitle"/>
          </p:nvPr>
        </p:nvSpPr>
        <p:spPr>
          <a:xfrm>
            <a:off x="2084677" y="1742395"/>
            <a:ext cx="9900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221" name="Google Shape;221;p29"/>
          <p:cNvSpPr txBox="1"/>
          <p:nvPr>
            <p:ph idx="6" type="subTitle"/>
          </p:nvPr>
        </p:nvSpPr>
        <p:spPr>
          <a:xfrm>
            <a:off x="3678777" y="1742612"/>
            <a:ext cx="9900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cxnSp>
        <p:nvCxnSpPr>
          <p:cNvPr id="222" name="Google Shape;222;p29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" name="Google Shape;223;p29"/>
          <p:cNvSpPr txBox="1"/>
          <p:nvPr>
            <p:ph idx="7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4" name="Google Shape;224;p29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" name="Google Shape;225;p29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29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rt Stop Continue">
  <p:cSld name="ONE_COLUMN_TEXT_1_1">
    <p:bg>
      <p:bgPr>
        <a:solidFill>
          <a:schemeClr val="lt1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" name="Google Shape;229;p30"/>
          <p:cNvSpPr/>
          <p:nvPr/>
        </p:nvSpPr>
        <p:spPr>
          <a:xfrm>
            <a:off x="4782500" y="317550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0"/>
          <p:cNvSpPr/>
          <p:nvPr/>
        </p:nvSpPr>
        <p:spPr>
          <a:xfrm>
            <a:off x="4782500" y="1814413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0"/>
          <p:cNvSpPr/>
          <p:nvPr/>
        </p:nvSpPr>
        <p:spPr>
          <a:xfrm>
            <a:off x="4782500" y="3320750"/>
            <a:ext cx="4111200" cy="1380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2" name="Google Shape;232;p30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Google Shape;233;p30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4" name="Google Shape;234;p30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5" name="Google Shape;235;p30"/>
          <p:cNvSpPr txBox="1"/>
          <p:nvPr>
            <p:ph idx="3" type="body"/>
          </p:nvPr>
        </p:nvSpPr>
        <p:spPr>
          <a:xfrm>
            <a:off x="5033900" y="317600"/>
            <a:ext cx="3601200" cy="1371600"/>
          </a:xfrm>
          <a:prstGeom prst="rect">
            <a:avLst/>
          </a:prstGeom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6" name="Google Shape;236;p30"/>
          <p:cNvSpPr txBox="1"/>
          <p:nvPr>
            <p:ph idx="4" type="body"/>
          </p:nvPr>
        </p:nvSpPr>
        <p:spPr>
          <a:xfrm>
            <a:off x="5033900" y="1819175"/>
            <a:ext cx="3601200" cy="1371600"/>
          </a:xfrm>
          <a:prstGeom prst="rect">
            <a:avLst/>
          </a:prstGeom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7" name="Google Shape;237;p30"/>
          <p:cNvSpPr txBox="1"/>
          <p:nvPr>
            <p:ph idx="5" type="body"/>
          </p:nvPr>
        </p:nvSpPr>
        <p:spPr>
          <a:xfrm>
            <a:off x="5033900" y="3320750"/>
            <a:ext cx="3601200" cy="1380600"/>
          </a:xfrm>
          <a:prstGeom prst="rect">
            <a:avLst/>
          </a:prstGeom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8" name="Google Shape;238;p30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30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s">
  <p:cSld name="ONE_COLUMN_TEXT_1_1_1"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/>
          <p:nvPr>
            <p:ph type="title"/>
          </p:nvPr>
        </p:nvSpPr>
        <p:spPr>
          <a:xfrm>
            <a:off x="125700" y="134475"/>
            <a:ext cx="2517000" cy="17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42" name="Google Shape;242;p31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3" name="Google Shape;243;p31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4" name="Google Shape;244;p31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5" name="Google Shape;245;p31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6" name="Google Shape;246;p31"/>
          <p:cNvSpPr/>
          <p:nvPr/>
        </p:nvSpPr>
        <p:spPr>
          <a:xfrm>
            <a:off x="3314045" y="28860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1"/>
          <p:cNvSpPr/>
          <p:nvPr/>
        </p:nvSpPr>
        <p:spPr>
          <a:xfrm>
            <a:off x="3314045" y="180891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1"/>
          <p:cNvSpPr/>
          <p:nvPr/>
        </p:nvSpPr>
        <p:spPr>
          <a:xfrm>
            <a:off x="3314000" y="3329144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1"/>
          <p:cNvSpPr/>
          <p:nvPr/>
        </p:nvSpPr>
        <p:spPr>
          <a:xfrm>
            <a:off x="6502495" y="28845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1"/>
          <p:cNvSpPr/>
          <p:nvPr/>
        </p:nvSpPr>
        <p:spPr>
          <a:xfrm>
            <a:off x="6502495" y="180876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1"/>
          <p:cNvSpPr/>
          <p:nvPr/>
        </p:nvSpPr>
        <p:spPr>
          <a:xfrm>
            <a:off x="6502450" y="3328994"/>
            <a:ext cx="23913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1"/>
          <p:cNvSpPr txBox="1"/>
          <p:nvPr/>
        </p:nvSpPr>
        <p:spPr>
          <a:xfrm>
            <a:off x="2642663" y="28860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3" name="Google Shape;253;p31"/>
          <p:cNvSpPr txBox="1"/>
          <p:nvPr/>
        </p:nvSpPr>
        <p:spPr>
          <a:xfrm>
            <a:off x="2642663" y="180891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2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4" name="Google Shape;254;p31"/>
          <p:cNvSpPr txBox="1"/>
          <p:nvPr/>
        </p:nvSpPr>
        <p:spPr>
          <a:xfrm>
            <a:off x="2642600" y="3329144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3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5" name="Google Shape;255;p31"/>
          <p:cNvSpPr txBox="1"/>
          <p:nvPr/>
        </p:nvSpPr>
        <p:spPr>
          <a:xfrm>
            <a:off x="5831163" y="28845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4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6" name="Google Shape;256;p31"/>
          <p:cNvSpPr txBox="1"/>
          <p:nvPr/>
        </p:nvSpPr>
        <p:spPr>
          <a:xfrm>
            <a:off x="5831163" y="180876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5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7" name="Google Shape;257;p31"/>
          <p:cNvSpPr txBox="1"/>
          <p:nvPr/>
        </p:nvSpPr>
        <p:spPr>
          <a:xfrm>
            <a:off x="5831100" y="3328994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6	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8" name="Google Shape;258;p31"/>
          <p:cNvSpPr txBox="1"/>
          <p:nvPr>
            <p:ph idx="3" type="body"/>
          </p:nvPr>
        </p:nvSpPr>
        <p:spPr>
          <a:xfrm>
            <a:off x="3314000" y="288600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9" name="Google Shape;259;p31"/>
          <p:cNvSpPr txBox="1"/>
          <p:nvPr>
            <p:ph idx="4" type="body"/>
          </p:nvPr>
        </p:nvSpPr>
        <p:spPr>
          <a:xfrm>
            <a:off x="3314050" y="1808985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0" name="Google Shape;260;p31"/>
          <p:cNvSpPr txBox="1"/>
          <p:nvPr>
            <p:ph idx="5" type="body"/>
          </p:nvPr>
        </p:nvSpPr>
        <p:spPr>
          <a:xfrm>
            <a:off x="6502500" y="288300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1" name="Google Shape;261;p31"/>
          <p:cNvSpPr txBox="1"/>
          <p:nvPr>
            <p:ph idx="6" type="body"/>
          </p:nvPr>
        </p:nvSpPr>
        <p:spPr>
          <a:xfrm>
            <a:off x="6502450" y="1808835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2" name="Google Shape;262;p31"/>
          <p:cNvSpPr txBox="1"/>
          <p:nvPr>
            <p:ph idx="7" type="body"/>
          </p:nvPr>
        </p:nvSpPr>
        <p:spPr>
          <a:xfrm>
            <a:off x="3314000" y="3329144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3" name="Google Shape;263;p31"/>
          <p:cNvSpPr txBox="1"/>
          <p:nvPr>
            <p:ph idx="8" type="body"/>
          </p:nvPr>
        </p:nvSpPr>
        <p:spPr>
          <a:xfrm>
            <a:off x="6502450" y="3328994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4" name="Google Shape;264;p31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5" name="Google Shape;265;p31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Summary">
  <p:cSld name="CUSTOM_7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2"/>
          <p:cNvSpPr/>
          <p:nvPr>
            <p:ph idx="2" type="pic"/>
          </p:nvPr>
        </p:nvSpPr>
        <p:spPr>
          <a:xfrm>
            <a:off x="3822106" y="0"/>
            <a:ext cx="532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32"/>
          <p:cNvSpPr txBox="1"/>
          <p:nvPr>
            <p:ph type="title"/>
          </p:nvPr>
        </p:nvSpPr>
        <p:spPr>
          <a:xfrm>
            <a:off x="125700" y="134475"/>
            <a:ext cx="4111200" cy="17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69" name="Google Shape;269;p32"/>
          <p:cNvSpPr txBox="1"/>
          <p:nvPr>
            <p:ph idx="1" type="body"/>
          </p:nvPr>
        </p:nvSpPr>
        <p:spPr>
          <a:xfrm>
            <a:off x="251400" y="2985775"/>
            <a:ext cx="3570900" cy="154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e Graph">
  <p:cSld name="CUSTOM_5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33"/>
          <p:cNvSpPr txBox="1"/>
          <p:nvPr>
            <p:ph idx="1" type="subTitle"/>
          </p:nvPr>
        </p:nvSpPr>
        <p:spPr>
          <a:xfrm>
            <a:off x="125700" y="125592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3" name="Google Shape;273;p33"/>
          <p:cNvSpPr txBox="1"/>
          <p:nvPr>
            <p:ph idx="2" type="body"/>
          </p:nvPr>
        </p:nvSpPr>
        <p:spPr>
          <a:xfrm>
            <a:off x="125600" y="530600"/>
            <a:ext cx="4782600" cy="10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4" name="Google Shape;274;p33"/>
          <p:cNvSpPr txBox="1"/>
          <p:nvPr>
            <p:ph type="title"/>
          </p:nvPr>
        </p:nvSpPr>
        <p:spPr>
          <a:xfrm>
            <a:off x="6355500" y="125600"/>
            <a:ext cx="2662800" cy="13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200"/>
              <a:buNone/>
              <a:defRPr b="1" sz="7200"/>
            </a:lvl1pPr>
            <a:lvl2pPr lvl="1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2pPr>
            <a:lvl3pPr lvl="2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3pPr>
            <a:lvl4pPr lvl="3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4pPr>
            <a:lvl5pPr lvl="4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5pPr>
            <a:lvl6pPr lvl="5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6pPr>
            <a:lvl7pPr lvl="6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7pPr>
            <a:lvl8pPr lvl="7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8pPr>
            <a:lvl9pPr lvl="8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9pPr>
          </a:lstStyle>
          <a:p/>
        </p:txBody>
      </p:sp>
      <p:cxnSp>
        <p:nvCxnSpPr>
          <p:cNvPr id="275" name="Google Shape;275;p33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6" name="Google Shape;276;p33"/>
          <p:cNvSpPr txBox="1"/>
          <p:nvPr>
            <p:ph idx="3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7" name="Google Shape;277;p33"/>
          <p:cNvSpPr txBox="1"/>
          <p:nvPr>
            <p:ph idx="4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8" name="Google Shape;278;p33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p33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CAPTION_ONLY">
    <p:bg>
      <p:bgPr>
        <a:solidFill>
          <a:schemeClr val="dk1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/>
          <p:nvPr/>
        </p:nvSpPr>
        <p:spPr>
          <a:xfrm>
            <a:off x="845375" y="0"/>
            <a:ext cx="5352900" cy="4829700"/>
          </a:xfrm>
          <a:prstGeom prst="roundRect">
            <a:avLst>
              <a:gd fmla="val 11511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3030"/>
              </a:solidFill>
            </a:endParaRPr>
          </a:p>
        </p:txBody>
      </p:sp>
      <p:sp>
        <p:nvSpPr>
          <p:cNvPr id="282" name="Google Shape;282;p34"/>
          <p:cNvSpPr/>
          <p:nvPr/>
        </p:nvSpPr>
        <p:spPr>
          <a:xfrm>
            <a:off x="0" y="0"/>
            <a:ext cx="2762400" cy="51435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3030"/>
              </a:solidFill>
            </a:endParaRPr>
          </a:p>
        </p:txBody>
      </p:sp>
      <p:sp>
        <p:nvSpPr>
          <p:cNvPr id="283" name="Google Shape;283;p34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34"/>
          <p:cNvSpPr txBox="1"/>
          <p:nvPr>
            <p:ph type="title"/>
          </p:nvPr>
        </p:nvSpPr>
        <p:spPr>
          <a:xfrm>
            <a:off x="125700" y="125600"/>
            <a:ext cx="23913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85" name="Google Shape;285;p34"/>
          <p:cNvSpPr txBox="1"/>
          <p:nvPr>
            <p:ph idx="1" type="subTitle"/>
          </p:nvPr>
        </p:nvSpPr>
        <p:spPr>
          <a:xfrm>
            <a:off x="2963075" y="132492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6" name="Google Shape;286;p34"/>
          <p:cNvSpPr txBox="1"/>
          <p:nvPr>
            <p:ph idx="2" type="subTitle"/>
          </p:nvPr>
        </p:nvSpPr>
        <p:spPr>
          <a:xfrm>
            <a:off x="6502400" y="125600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7" name="Google Shape;287;p34"/>
          <p:cNvSpPr txBox="1"/>
          <p:nvPr>
            <p:ph idx="3" type="body"/>
          </p:nvPr>
        </p:nvSpPr>
        <p:spPr>
          <a:xfrm>
            <a:off x="2963075" y="773325"/>
            <a:ext cx="2742300" cy="25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8" name="Google Shape;288;p34"/>
          <p:cNvSpPr txBox="1"/>
          <p:nvPr>
            <p:ph idx="4" type="body"/>
          </p:nvPr>
        </p:nvSpPr>
        <p:spPr>
          <a:xfrm>
            <a:off x="6502400" y="773325"/>
            <a:ext cx="2515800" cy="25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289" name="Google Shape;289;p34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0" name="Google Shape;290;p34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1" name="Google Shape;291;p34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2" name="Google Shape;292;p34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34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&amp; Photo">
  <p:cSld name="CUSTOM_3">
    <p:bg>
      <p:bgPr>
        <a:solidFill>
          <a:schemeClr val="dk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5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35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97" name="Google Shape;297;p35"/>
          <p:cNvSpPr/>
          <p:nvPr/>
        </p:nvSpPr>
        <p:spPr>
          <a:xfrm>
            <a:off x="125700" y="2379075"/>
            <a:ext cx="4782600" cy="2322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8" name="Google Shape;298;p35"/>
          <p:cNvSpPr/>
          <p:nvPr>
            <p:ph idx="2" type="pic"/>
          </p:nvPr>
        </p:nvSpPr>
        <p:spPr>
          <a:xfrm>
            <a:off x="5033900" y="125600"/>
            <a:ext cx="3984300" cy="4575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99" name="Google Shape;299;p35"/>
          <p:cNvSpPr txBox="1"/>
          <p:nvPr>
            <p:ph idx="1" type="subTitle"/>
          </p:nvPr>
        </p:nvSpPr>
        <p:spPr>
          <a:xfrm>
            <a:off x="251400" y="2512475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00" name="Google Shape;300;p35"/>
          <p:cNvSpPr txBox="1"/>
          <p:nvPr>
            <p:ph idx="3" type="body"/>
          </p:nvPr>
        </p:nvSpPr>
        <p:spPr>
          <a:xfrm>
            <a:off x="251400" y="3003175"/>
            <a:ext cx="4454400" cy="15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01" name="Google Shape;301;p35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2" name="Google Shape;302;p35"/>
          <p:cNvSpPr txBox="1"/>
          <p:nvPr>
            <p:ph idx="4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3" name="Google Shape;303;p35"/>
          <p:cNvSpPr txBox="1"/>
          <p:nvPr>
            <p:ph idx="5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4" name="Google Shape;304;p35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5" name="Google Shape;305;p35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&amp; Photo">
  <p:cSld name="CUSTOM_3_1">
    <p:bg>
      <p:bgPr>
        <a:solidFill>
          <a:schemeClr val="lt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6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p36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09" name="Google Shape;309;p36"/>
          <p:cNvSpPr/>
          <p:nvPr>
            <p:ph idx="2" type="pic"/>
          </p:nvPr>
        </p:nvSpPr>
        <p:spPr>
          <a:xfrm>
            <a:off x="5033900" y="125600"/>
            <a:ext cx="3984300" cy="4575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10" name="Google Shape;310;p36"/>
          <p:cNvSpPr txBox="1"/>
          <p:nvPr>
            <p:ph idx="1" type="subTitle"/>
          </p:nvPr>
        </p:nvSpPr>
        <p:spPr>
          <a:xfrm>
            <a:off x="251400" y="2512475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1" name="Google Shape;311;p36"/>
          <p:cNvSpPr txBox="1"/>
          <p:nvPr>
            <p:ph idx="3" type="body"/>
          </p:nvPr>
        </p:nvSpPr>
        <p:spPr>
          <a:xfrm>
            <a:off x="251400" y="3003175"/>
            <a:ext cx="4454400" cy="15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12" name="Google Shape;312;p36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3" name="Google Shape;313;p36"/>
          <p:cNvSpPr txBox="1"/>
          <p:nvPr>
            <p:ph idx="4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14" name="Google Shape;314;p36"/>
          <p:cNvSpPr txBox="1"/>
          <p:nvPr>
            <p:ph idx="5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15" name="Google Shape;315;p36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6" name="Google Shape;316;p36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 Chart">
  <p:cSld name="BIG_NUMBER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7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9" name="Google Shape;319;p37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320" name="Google Shape;320;p37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37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22" name="Google Shape;322;p37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23" name="Google Shape;323;p37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4" name="Google Shape;324;p37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 Timeline">
  <p:cSld name="BIG_NUMBER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8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27" name="Google Shape;327;p38"/>
          <p:cNvCxnSpPr/>
          <p:nvPr/>
        </p:nvCxnSpPr>
        <p:spPr>
          <a:xfrm>
            <a:off x="2642715" y="16490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8" name="Google Shape;328;p38"/>
          <p:cNvCxnSpPr/>
          <p:nvPr/>
        </p:nvCxnSpPr>
        <p:spPr>
          <a:xfrm>
            <a:off x="2642600" y="36611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38"/>
          <p:cNvCxnSpPr/>
          <p:nvPr/>
        </p:nvCxnSpPr>
        <p:spPr>
          <a:xfrm>
            <a:off x="2642830" y="23279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38"/>
          <p:cNvCxnSpPr/>
          <p:nvPr/>
        </p:nvCxnSpPr>
        <p:spPr>
          <a:xfrm>
            <a:off x="2642830" y="30068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38"/>
          <p:cNvCxnSpPr/>
          <p:nvPr/>
        </p:nvCxnSpPr>
        <p:spPr>
          <a:xfrm>
            <a:off x="2642830" y="43646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2" name="Google Shape;332;p38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333" name="Google Shape;333;p38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4" name="Google Shape;334;p38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35" name="Google Shape;335;p38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36" name="Google Shape;336;p38"/>
          <p:cNvSpPr/>
          <p:nvPr>
            <p:ph idx="3" type="pic"/>
          </p:nvPr>
        </p:nvSpPr>
        <p:spPr>
          <a:xfrm>
            <a:off x="1942950" y="13691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7" name="Google Shape;337;p38"/>
          <p:cNvSpPr txBox="1"/>
          <p:nvPr>
            <p:ph idx="4" type="title"/>
          </p:nvPr>
        </p:nvSpPr>
        <p:spPr>
          <a:xfrm>
            <a:off x="251400" y="1487175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38" name="Google Shape;338;p38"/>
          <p:cNvSpPr txBox="1"/>
          <p:nvPr>
            <p:ph idx="5" type="subTitle"/>
          </p:nvPr>
        </p:nvSpPr>
        <p:spPr>
          <a:xfrm>
            <a:off x="251509" y="1663525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39" name="Google Shape;339;p38"/>
          <p:cNvSpPr/>
          <p:nvPr>
            <p:ph idx="6" type="pic"/>
          </p:nvPr>
        </p:nvSpPr>
        <p:spPr>
          <a:xfrm>
            <a:off x="1943050" y="34022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0" name="Google Shape;340;p38"/>
          <p:cNvSpPr txBox="1"/>
          <p:nvPr>
            <p:ph idx="7" type="title"/>
          </p:nvPr>
        </p:nvSpPr>
        <p:spPr>
          <a:xfrm>
            <a:off x="251500" y="2163700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41" name="Google Shape;341;p38"/>
          <p:cNvSpPr txBox="1"/>
          <p:nvPr>
            <p:ph idx="8" type="subTitle"/>
          </p:nvPr>
        </p:nvSpPr>
        <p:spPr>
          <a:xfrm>
            <a:off x="251609" y="2340050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42" name="Google Shape;342;p38"/>
          <p:cNvSpPr/>
          <p:nvPr>
            <p:ph idx="9" type="pic"/>
          </p:nvPr>
        </p:nvSpPr>
        <p:spPr>
          <a:xfrm>
            <a:off x="1942950" y="2724525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3" name="Google Shape;343;p38"/>
          <p:cNvSpPr txBox="1"/>
          <p:nvPr>
            <p:ph idx="13" type="title"/>
          </p:nvPr>
        </p:nvSpPr>
        <p:spPr>
          <a:xfrm>
            <a:off x="251400" y="2842600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44" name="Google Shape;344;p38"/>
          <p:cNvSpPr txBox="1"/>
          <p:nvPr>
            <p:ph idx="14" type="subTitle"/>
          </p:nvPr>
        </p:nvSpPr>
        <p:spPr>
          <a:xfrm>
            <a:off x="251509" y="3018950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45" name="Google Shape;345;p38"/>
          <p:cNvSpPr/>
          <p:nvPr>
            <p:ph idx="15" type="pic"/>
          </p:nvPr>
        </p:nvSpPr>
        <p:spPr>
          <a:xfrm>
            <a:off x="1942950" y="20468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6" name="Google Shape;346;p38"/>
          <p:cNvSpPr txBox="1"/>
          <p:nvPr>
            <p:ph idx="16" type="title"/>
          </p:nvPr>
        </p:nvSpPr>
        <p:spPr>
          <a:xfrm>
            <a:off x="251400" y="3520313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47" name="Google Shape;347;p38"/>
          <p:cNvSpPr txBox="1"/>
          <p:nvPr>
            <p:ph idx="17" type="subTitle"/>
          </p:nvPr>
        </p:nvSpPr>
        <p:spPr>
          <a:xfrm>
            <a:off x="251509" y="3696663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48" name="Google Shape;348;p38"/>
          <p:cNvSpPr/>
          <p:nvPr>
            <p:ph idx="18" type="pic"/>
          </p:nvPr>
        </p:nvSpPr>
        <p:spPr>
          <a:xfrm>
            <a:off x="1942950" y="40799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9" name="Google Shape;349;p38"/>
          <p:cNvSpPr txBox="1"/>
          <p:nvPr>
            <p:ph idx="19" type="title"/>
          </p:nvPr>
        </p:nvSpPr>
        <p:spPr>
          <a:xfrm>
            <a:off x="251400" y="4198013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0" name="Google Shape;350;p38"/>
          <p:cNvSpPr txBox="1"/>
          <p:nvPr>
            <p:ph idx="20" type="subTitle"/>
          </p:nvPr>
        </p:nvSpPr>
        <p:spPr>
          <a:xfrm>
            <a:off x="251509" y="4374363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1" name="Google Shape;351;p38"/>
          <p:cNvSpPr txBox="1"/>
          <p:nvPr/>
        </p:nvSpPr>
        <p:spPr>
          <a:xfrm>
            <a:off x="251821" y="882063"/>
            <a:ext cx="143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Role</a:t>
            </a:r>
            <a:endParaRPr sz="1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52" name="Google Shape;352;p38"/>
          <p:cNvSpPr txBox="1"/>
          <p:nvPr>
            <p:ph idx="21" type="subTitle"/>
          </p:nvPr>
        </p:nvSpPr>
        <p:spPr>
          <a:xfrm>
            <a:off x="2642750" y="845050"/>
            <a:ext cx="20847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3" name="Google Shape;353;p38"/>
          <p:cNvSpPr txBox="1"/>
          <p:nvPr>
            <p:ph idx="22" type="subTitle"/>
          </p:nvPr>
        </p:nvSpPr>
        <p:spPr>
          <a:xfrm>
            <a:off x="4727700" y="845050"/>
            <a:ext cx="20847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4" name="Google Shape;354;p38"/>
          <p:cNvSpPr txBox="1"/>
          <p:nvPr>
            <p:ph idx="23" type="subTitle"/>
          </p:nvPr>
        </p:nvSpPr>
        <p:spPr>
          <a:xfrm>
            <a:off x="6810250" y="845050"/>
            <a:ext cx="20847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355" name="Google Shape;355;p38"/>
          <p:cNvCxnSpPr/>
          <p:nvPr/>
        </p:nvCxnSpPr>
        <p:spPr>
          <a:xfrm>
            <a:off x="251600" y="1244250"/>
            <a:ext cx="8642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6" name="Google Shape;356;p38"/>
          <p:cNvSpPr txBox="1"/>
          <p:nvPr>
            <p:ph idx="24" type="subTitle"/>
          </p:nvPr>
        </p:nvSpPr>
        <p:spPr>
          <a:xfrm>
            <a:off x="251400" y="847950"/>
            <a:ext cx="2391300" cy="3963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357" name="Google Shape;357;p38"/>
          <p:cNvCxnSpPr/>
          <p:nvPr/>
        </p:nvCxnSpPr>
        <p:spPr>
          <a:xfrm>
            <a:off x="4726475" y="845038"/>
            <a:ext cx="0" cy="392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38"/>
          <p:cNvCxnSpPr/>
          <p:nvPr/>
        </p:nvCxnSpPr>
        <p:spPr>
          <a:xfrm>
            <a:off x="6810250" y="855063"/>
            <a:ext cx="0" cy="392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9" name="Google Shape;359;p38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" name="Google Shape;360;p3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ope">
  <p:cSld name="BIG_NUMBER_3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9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p39"/>
          <p:cNvSpPr txBox="1"/>
          <p:nvPr>
            <p:ph type="title"/>
          </p:nvPr>
        </p:nvSpPr>
        <p:spPr>
          <a:xfrm>
            <a:off x="2642600" y="1021700"/>
            <a:ext cx="3859800" cy="278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cxnSp>
        <p:nvCxnSpPr>
          <p:cNvPr id="364" name="Google Shape;364;p39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5" name="Google Shape;365;p39"/>
          <p:cNvSpPr txBox="1"/>
          <p:nvPr>
            <p:ph idx="1" type="subTitle"/>
          </p:nvPr>
        </p:nvSpPr>
        <p:spPr>
          <a:xfrm>
            <a:off x="25255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6" name="Google Shape;366;p39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7" name="Google Shape;367;p39"/>
          <p:cNvSpPr/>
          <p:nvPr/>
        </p:nvSpPr>
        <p:spPr>
          <a:xfrm>
            <a:off x="2642600" y="1021650"/>
            <a:ext cx="3859800" cy="278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p39"/>
          <p:cNvSpPr/>
          <p:nvPr/>
        </p:nvSpPr>
        <p:spPr>
          <a:xfrm>
            <a:off x="251400" y="102165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" name="Google Shape;369;p39"/>
          <p:cNvSpPr/>
          <p:nvPr/>
        </p:nvSpPr>
        <p:spPr>
          <a:xfrm>
            <a:off x="251400" y="2964734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" name="Google Shape;370;p39"/>
          <p:cNvSpPr/>
          <p:nvPr/>
        </p:nvSpPr>
        <p:spPr>
          <a:xfrm>
            <a:off x="251400" y="1993206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1" name="Google Shape;371;p39"/>
          <p:cNvSpPr/>
          <p:nvPr/>
        </p:nvSpPr>
        <p:spPr>
          <a:xfrm>
            <a:off x="6627150" y="102165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p39"/>
          <p:cNvSpPr/>
          <p:nvPr/>
        </p:nvSpPr>
        <p:spPr>
          <a:xfrm>
            <a:off x="6627150" y="296470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3" name="Google Shape;373;p39"/>
          <p:cNvSpPr/>
          <p:nvPr/>
        </p:nvSpPr>
        <p:spPr>
          <a:xfrm>
            <a:off x="6626850" y="199320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" name="Google Shape;374;p39"/>
          <p:cNvSpPr txBox="1"/>
          <p:nvPr>
            <p:ph idx="3" type="subTitle"/>
          </p:nvPr>
        </p:nvSpPr>
        <p:spPr>
          <a:xfrm>
            <a:off x="251300" y="1021650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75" name="Google Shape;375;p39"/>
          <p:cNvSpPr txBox="1"/>
          <p:nvPr>
            <p:ph idx="4" type="subTitle"/>
          </p:nvPr>
        </p:nvSpPr>
        <p:spPr>
          <a:xfrm>
            <a:off x="252550" y="1993188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76" name="Google Shape;376;p39"/>
          <p:cNvSpPr txBox="1"/>
          <p:nvPr>
            <p:ph idx="5" type="subTitle"/>
          </p:nvPr>
        </p:nvSpPr>
        <p:spPr>
          <a:xfrm>
            <a:off x="252250" y="2964738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77" name="Google Shape;377;p39"/>
          <p:cNvSpPr txBox="1"/>
          <p:nvPr>
            <p:ph idx="6" type="subTitle"/>
          </p:nvPr>
        </p:nvSpPr>
        <p:spPr>
          <a:xfrm>
            <a:off x="6627150" y="2964738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78" name="Google Shape;378;p39"/>
          <p:cNvSpPr txBox="1"/>
          <p:nvPr>
            <p:ph idx="7" type="subTitle"/>
          </p:nvPr>
        </p:nvSpPr>
        <p:spPr>
          <a:xfrm>
            <a:off x="6626850" y="1993163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79" name="Google Shape;379;p39"/>
          <p:cNvSpPr txBox="1"/>
          <p:nvPr>
            <p:ph idx="8" type="subTitle"/>
          </p:nvPr>
        </p:nvSpPr>
        <p:spPr>
          <a:xfrm>
            <a:off x="6628000" y="1021638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0" name="Google Shape;380;p39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39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gnments">
  <p:cSld name="BIG_NUMBER_2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0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p40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385" name="Google Shape;385;p40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6" name="Google Shape;386;p40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87" name="Google Shape;387;p40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388" name="Google Shape;388;p40"/>
          <p:cNvCxnSpPr/>
          <p:nvPr/>
        </p:nvCxnSpPr>
        <p:spPr>
          <a:xfrm>
            <a:off x="2642715" y="16490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" name="Google Shape;389;p40"/>
          <p:cNvCxnSpPr/>
          <p:nvPr/>
        </p:nvCxnSpPr>
        <p:spPr>
          <a:xfrm>
            <a:off x="2642600" y="36857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0" name="Google Shape;390;p40"/>
          <p:cNvCxnSpPr/>
          <p:nvPr/>
        </p:nvCxnSpPr>
        <p:spPr>
          <a:xfrm>
            <a:off x="2642830" y="23279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1" name="Google Shape;391;p40"/>
          <p:cNvCxnSpPr/>
          <p:nvPr/>
        </p:nvCxnSpPr>
        <p:spPr>
          <a:xfrm>
            <a:off x="2642830" y="30068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2" name="Google Shape;392;p40"/>
          <p:cNvCxnSpPr/>
          <p:nvPr/>
        </p:nvCxnSpPr>
        <p:spPr>
          <a:xfrm>
            <a:off x="2642830" y="43646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3" name="Google Shape;393;p40"/>
          <p:cNvSpPr/>
          <p:nvPr>
            <p:ph idx="3" type="pic"/>
          </p:nvPr>
        </p:nvSpPr>
        <p:spPr>
          <a:xfrm>
            <a:off x="1942950" y="13691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94" name="Google Shape;394;p40"/>
          <p:cNvSpPr txBox="1"/>
          <p:nvPr>
            <p:ph idx="4" type="title"/>
          </p:nvPr>
        </p:nvSpPr>
        <p:spPr>
          <a:xfrm>
            <a:off x="251400" y="1487175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95" name="Google Shape;395;p40"/>
          <p:cNvSpPr txBox="1"/>
          <p:nvPr>
            <p:ph idx="5" type="subTitle"/>
          </p:nvPr>
        </p:nvSpPr>
        <p:spPr>
          <a:xfrm>
            <a:off x="251509" y="1663525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96" name="Google Shape;396;p40"/>
          <p:cNvSpPr/>
          <p:nvPr>
            <p:ph idx="6" type="pic"/>
          </p:nvPr>
        </p:nvSpPr>
        <p:spPr>
          <a:xfrm>
            <a:off x="1943050" y="34022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97" name="Google Shape;397;p40"/>
          <p:cNvSpPr txBox="1"/>
          <p:nvPr>
            <p:ph idx="7" type="title"/>
          </p:nvPr>
        </p:nvSpPr>
        <p:spPr>
          <a:xfrm>
            <a:off x="251500" y="2163700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98" name="Google Shape;398;p40"/>
          <p:cNvSpPr txBox="1"/>
          <p:nvPr>
            <p:ph idx="8" type="subTitle"/>
          </p:nvPr>
        </p:nvSpPr>
        <p:spPr>
          <a:xfrm>
            <a:off x="251609" y="2340050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99" name="Google Shape;399;p40"/>
          <p:cNvSpPr/>
          <p:nvPr>
            <p:ph idx="9" type="pic"/>
          </p:nvPr>
        </p:nvSpPr>
        <p:spPr>
          <a:xfrm>
            <a:off x="1942950" y="2724525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00" name="Google Shape;400;p40"/>
          <p:cNvSpPr txBox="1"/>
          <p:nvPr>
            <p:ph idx="13" type="title"/>
          </p:nvPr>
        </p:nvSpPr>
        <p:spPr>
          <a:xfrm>
            <a:off x="251400" y="2842600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01" name="Google Shape;401;p40"/>
          <p:cNvSpPr txBox="1"/>
          <p:nvPr>
            <p:ph idx="14" type="subTitle"/>
          </p:nvPr>
        </p:nvSpPr>
        <p:spPr>
          <a:xfrm>
            <a:off x="251509" y="3018950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02" name="Google Shape;402;p40"/>
          <p:cNvSpPr/>
          <p:nvPr>
            <p:ph idx="15" type="pic"/>
          </p:nvPr>
        </p:nvSpPr>
        <p:spPr>
          <a:xfrm>
            <a:off x="1942950" y="20468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03" name="Google Shape;403;p40"/>
          <p:cNvSpPr txBox="1"/>
          <p:nvPr>
            <p:ph idx="16" type="title"/>
          </p:nvPr>
        </p:nvSpPr>
        <p:spPr>
          <a:xfrm>
            <a:off x="251400" y="3520313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04" name="Google Shape;404;p40"/>
          <p:cNvSpPr txBox="1"/>
          <p:nvPr>
            <p:ph idx="17" type="subTitle"/>
          </p:nvPr>
        </p:nvSpPr>
        <p:spPr>
          <a:xfrm>
            <a:off x="251509" y="3696663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05" name="Google Shape;405;p40"/>
          <p:cNvSpPr/>
          <p:nvPr>
            <p:ph idx="18" type="pic"/>
          </p:nvPr>
        </p:nvSpPr>
        <p:spPr>
          <a:xfrm>
            <a:off x="1942950" y="40799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06" name="Google Shape;406;p40"/>
          <p:cNvSpPr txBox="1"/>
          <p:nvPr>
            <p:ph idx="19" type="title"/>
          </p:nvPr>
        </p:nvSpPr>
        <p:spPr>
          <a:xfrm>
            <a:off x="251400" y="4198013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07" name="Google Shape;407;p40"/>
          <p:cNvSpPr txBox="1"/>
          <p:nvPr>
            <p:ph idx="20" type="subTitle"/>
          </p:nvPr>
        </p:nvSpPr>
        <p:spPr>
          <a:xfrm>
            <a:off x="251509" y="4374363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08" name="Google Shape;408;p40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9" name="Google Shape;409;p40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put">
  <p:cSld name="BIG_NUMBER_1"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1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2" name="Google Shape;412;p41"/>
          <p:cNvSpPr txBox="1"/>
          <p:nvPr>
            <p:ph type="title"/>
          </p:nvPr>
        </p:nvSpPr>
        <p:spPr>
          <a:xfrm>
            <a:off x="122600" y="125600"/>
            <a:ext cx="7176900" cy="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413" name="Google Shape;413;p41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4" name="Google Shape;414;p41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5" name="Google Shape;415;p41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6" name="Google Shape;416;p41"/>
          <p:cNvSpPr/>
          <p:nvPr>
            <p:ph idx="3" type="pic"/>
          </p:nvPr>
        </p:nvSpPr>
        <p:spPr>
          <a:xfrm>
            <a:off x="6986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17" name="Google Shape;417;p41"/>
          <p:cNvSpPr txBox="1"/>
          <p:nvPr>
            <p:ph idx="4" type="title"/>
          </p:nvPr>
        </p:nvSpPr>
        <p:spPr>
          <a:xfrm>
            <a:off x="25140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18" name="Google Shape;418;p41"/>
          <p:cNvSpPr txBox="1"/>
          <p:nvPr>
            <p:ph idx="5" type="subTitle"/>
          </p:nvPr>
        </p:nvSpPr>
        <p:spPr>
          <a:xfrm>
            <a:off x="25150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9" name="Google Shape;419;p41"/>
          <p:cNvSpPr/>
          <p:nvPr>
            <p:ph idx="6" type="pic"/>
          </p:nvPr>
        </p:nvSpPr>
        <p:spPr>
          <a:xfrm>
            <a:off x="60805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20" name="Google Shape;420;p41"/>
          <p:cNvSpPr txBox="1"/>
          <p:nvPr>
            <p:ph idx="7" type="title"/>
          </p:nvPr>
        </p:nvSpPr>
        <p:spPr>
          <a:xfrm>
            <a:off x="202810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21" name="Google Shape;421;p41"/>
          <p:cNvSpPr txBox="1"/>
          <p:nvPr>
            <p:ph idx="8" type="subTitle"/>
          </p:nvPr>
        </p:nvSpPr>
        <p:spPr>
          <a:xfrm>
            <a:off x="202820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2" name="Google Shape;422;p41"/>
          <p:cNvSpPr/>
          <p:nvPr>
            <p:ph idx="9" type="pic"/>
          </p:nvPr>
        </p:nvSpPr>
        <p:spPr>
          <a:xfrm>
            <a:off x="428550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23" name="Google Shape;423;p41"/>
          <p:cNvSpPr txBox="1"/>
          <p:nvPr>
            <p:ph idx="13" type="title"/>
          </p:nvPr>
        </p:nvSpPr>
        <p:spPr>
          <a:xfrm>
            <a:off x="383825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24" name="Google Shape;424;p41"/>
          <p:cNvSpPr txBox="1"/>
          <p:nvPr>
            <p:ph idx="14" type="subTitle"/>
          </p:nvPr>
        </p:nvSpPr>
        <p:spPr>
          <a:xfrm>
            <a:off x="383835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5" name="Google Shape;425;p41"/>
          <p:cNvSpPr/>
          <p:nvPr>
            <p:ph idx="15" type="pic"/>
          </p:nvPr>
        </p:nvSpPr>
        <p:spPr>
          <a:xfrm>
            <a:off x="24752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26" name="Google Shape;426;p41"/>
          <p:cNvSpPr txBox="1"/>
          <p:nvPr>
            <p:ph idx="16" type="title"/>
          </p:nvPr>
        </p:nvSpPr>
        <p:spPr>
          <a:xfrm>
            <a:off x="563330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27" name="Google Shape;427;p41"/>
          <p:cNvSpPr txBox="1"/>
          <p:nvPr>
            <p:ph idx="17" type="subTitle"/>
          </p:nvPr>
        </p:nvSpPr>
        <p:spPr>
          <a:xfrm>
            <a:off x="563340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8" name="Google Shape;428;p41"/>
          <p:cNvSpPr/>
          <p:nvPr>
            <p:ph idx="18" type="pic"/>
          </p:nvPr>
        </p:nvSpPr>
        <p:spPr>
          <a:xfrm>
            <a:off x="78724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29" name="Google Shape;429;p41"/>
          <p:cNvSpPr txBox="1"/>
          <p:nvPr>
            <p:ph idx="19" type="title"/>
          </p:nvPr>
        </p:nvSpPr>
        <p:spPr>
          <a:xfrm>
            <a:off x="742520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30" name="Google Shape;430;p41"/>
          <p:cNvSpPr txBox="1"/>
          <p:nvPr>
            <p:ph idx="20" type="subTitle"/>
          </p:nvPr>
        </p:nvSpPr>
        <p:spPr>
          <a:xfrm>
            <a:off x="742530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31" name="Google Shape;431;p41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2" name="Google Shape;432;p41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at Went Well">
  <p:cSld name="CUSTOM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2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5" name="Google Shape;435;p42"/>
          <p:cNvSpPr/>
          <p:nvPr/>
        </p:nvSpPr>
        <p:spPr>
          <a:xfrm>
            <a:off x="4907100" y="125600"/>
            <a:ext cx="4111200" cy="4575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2"/>
          <p:cNvSpPr txBox="1"/>
          <p:nvPr>
            <p:ph idx="1" type="body"/>
          </p:nvPr>
        </p:nvSpPr>
        <p:spPr>
          <a:xfrm>
            <a:off x="5218050" y="1222400"/>
            <a:ext cx="3489300" cy="23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437" name="Google Shape;437;p42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438" name="Google Shape;438;p42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9" name="Google Shape;439;p42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0" name="Google Shape;440;p42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1" name="Google Shape;441;p42"/>
          <p:cNvSpPr/>
          <p:nvPr/>
        </p:nvSpPr>
        <p:spPr>
          <a:xfrm rot="-1123229">
            <a:off x="102017" y="4023335"/>
            <a:ext cx="1809188" cy="603006"/>
          </a:xfrm>
          <a:prstGeom prst="flowChartTerminator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2" name="Google Shape;442;p42"/>
          <p:cNvSpPr/>
          <p:nvPr/>
        </p:nvSpPr>
        <p:spPr>
          <a:xfrm rot="127976">
            <a:off x="1454075" y="3264996"/>
            <a:ext cx="1809282" cy="603003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3" name="Google Shape;443;p42"/>
          <p:cNvSpPr/>
          <p:nvPr/>
        </p:nvSpPr>
        <p:spPr>
          <a:xfrm rot="-1085817">
            <a:off x="1738007" y="4031653"/>
            <a:ext cx="1809180" cy="602992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4" name="Google Shape;444;p42"/>
          <p:cNvSpPr/>
          <p:nvPr/>
        </p:nvSpPr>
        <p:spPr>
          <a:xfrm rot="2535455">
            <a:off x="3182763" y="3812669"/>
            <a:ext cx="1809195" cy="603002"/>
          </a:xfrm>
          <a:prstGeom prst="flowChartTermina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5" name="Google Shape;445;p42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6" name="Google Shape;446;p42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at Could Be Better">
  <p:cSld name="CUSTOM_11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3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9" name="Google Shape;449;p43"/>
          <p:cNvSpPr/>
          <p:nvPr/>
        </p:nvSpPr>
        <p:spPr>
          <a:xfrm>
            <a:off x="4907100" y="125600"/>
            <a:ext cx="4111200" cy="4575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3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451" name="Google Shape;451;p43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2" name="Google Shape;452;p43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3" name="Google Shape;453;p43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4" name="Google Shape;454;p43"/>
          <p:cNvSpPr/>
          <p:nvPr/>
        </p:nvSpPr>
        <p:spPr>
          <a:xfrm rot="-124589">
            <a:off x="2143221" y="3214879"/>
            <a:ext cx="1809270" cy="602983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5" name="Google Shape;455;p43"/>
          <p:cNvSpPr/>
          <p:nvPr/>
        </p:nvSpPr>
        <p:spPr>
          <a:xfrm rot="1146885">
            <a:off x="2750590" y="4014983"/>
            <a:ext cx="1809173" cy="603007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6" name="Google Shape;456;p43"/>
          <p:cNvSpPr/>
          <p:nvPr/>
        </p:nvSpPr>
        <p:spPr>
          <a:xfrm rot="103">
            <a:off x="222869" y="4218901"/>
            <a:ext cx="1809162" cy="603018"/>
          </a:xfrm>
          <a:prstGeom prst="flowChartTermina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43"/>
          <p:cNvSpPr/>
          <p:nvPr/>
        </p:nvSpPr>
        <p:spPr>
          <a:xfrm rot="2535455">
            <a:off x="1277300" y="3812669"/>
            <a:ext cx="1809195" cy="603002"/>
          </a:xfrm>
          <a:prstGeom prst="flowChartTerminator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43"/>
          <p:cNvSpPr txBox="1"/>
          <p:nvPr>
            <p:ph idx="3" type="body"/>
          </p:nvPr>
        </p:nvSpPr>
        <p:spPr>
          <a:xfrm>
            <a:off x="5218050" y="1222400"/>
            <a:ext cx="3489300" cy="23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459" name="Google Shape;459;p43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0" name="Google Shape;460;p43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8">
    <p:bg>
      <p:bgPr>
        <a:solidFill>
          <a:schemeClr val="dk1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4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3" name="Google Shape;463;p44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64" name="Google Shape;464;p44"/>
          <p:cNvSpPr txBox="1"/>
          <p:nvPr>
            <p:ph idx="1" type="subTitle"/>
          </p:nvPr>
        </p:nvSpPr>
        <p:spPr>
          <a:xfrm>
            <a:off x="5831000" y="125600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5" name="Google Shape;465;p44"/>
          <p:cNvSpPr txBox="1"/>
          <p:nvPr>
            <p:ph idx="2" type="body"/>
          </p:nvPr>
        </p:nvSpPr>
        <p:spPr>
          <a:xfrm>
            <a:off x="5831000" y="773325"/>
            <a:ext cx="3187200" cy="25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466" name="Google Shape;466;p44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44"/>
          <p:cNvSpPr txBox="1"/>
          <p:nvPr>
            <p:ph idx="3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8" name="Google Shape;468;p44"/>
          <p:cNvSpPr txBox="1"/>
          <p:nvPr>
            <p:ph idx="4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9" name="Google Shape;469;p44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0" name="Google Shape;470;p44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5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3" name="Google Shape;473;p45"/>
          <p:cNvSpPr txBox="1"/>
          <p:nvPr>
            <p:ph idx="1" type="subTitle"/>
          </p:nvPr>
        </p:nvSpPr>
        <p:spPr>
          <a:xfrm>
            <a:off x="2493575" y="4142817"/>
            <a:ext cx="4157100" cy="26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74" name="Google Shape;474;p45"/>
          <p:cNvSpPr/>
          <p:nvPr/>
        </p:nvSpPr>
        <p:spPr>
          <a:xfrm rot="5400000">
            <a:off x="251388" y="475250"/>
            <a:ext cx="3837300" cy="3837300"/>
          </a:xfrm>
          <a:prstGeom prst="pie">
            <a:avLst>
              <a:gd fmla="val 12366" name="adj1"/>
              <a:gd fmla="val 108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5"/>
          <p:cNvSpPr/>
          <p:nvPr/>
        </p:nvSpPr>
        <p:spPr>
          <a:xfrm rot="-5400000">
            <a:off x="5033888" y="465200"/>
            <a:ext cx="3857400" cy="3857400"/>
          </a:xfrm>
          <a:prstGeom prst="pie">
            <a:avLst>
              <a:gd fmla="val 12366" name="adj1"/>
              <a:gd fmla="val 10819259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45"/>
          <p:cNvSpPr txBox="1"/>
          <p:nvPr>
            <p:ph type="title"/>
          </p:nvPr>
        </p:nvSpPr>
        <p:spPr>
          <a:xfrm>
            <a:off x="2493450" y="658700"/>
            <a:ext cx="4157100" cy="3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477" name="Google Shape;477;p45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8" name="Google Shape;478;p45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79" name="Google Shape;479;p45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80" name="Google Shape;480;p45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1" name="Google Shape;481;p45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 type="blank">
  <p:cSld name="BLANK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6"/>
          <p:cNvSpPr/>
          <p:nvPr>
            <p:ph idx="2" type="pic"/>
          </p:nvPr>
        </p:nvSpPr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84" name="Google Shape;484;p46"/>
          <p:cNvSpPr txBox="1"/>
          <p:nvPr>
            <p:ph type="title"/>
          </p:nvPr>
        </p:nvSpPr>
        <p:spPr>
          <a:xfrm>
            <a:off x="125700" y="3233475"/>
            <a:ext cx="87681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1" sz="9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ope">
  <p:cSld name="CUSTOM_9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7"/>
          <p:cNvSpPr txBox="1"/>
          <p:nvPr>
            <p:ph type="title"/>
          </p:nvPr>
        </p:nvSpPr>
        <p:spPr>
          <a:xfrm>
            <a:off x="125700" y="125600"/>
            <a:ext cx="8768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87" name="Google Shape;487;p47"/>
          <p:cNvSpPr/>
          <p:nvPr/>
        </p:nvSpPr>
        <p:spPr>
          <a:xfrm>
            <a:off x="650" y="1395450"/>
            <a:ext cx="9143100" cy="51435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7"/>
          <p:cNvSpPr/>
          <p:nvPr/>
        </p:nvSpPr>
        <p:spPr>
          <a:xfrm>
            <a:off x="1488" y="2081250"/>
            <a:ext cx="9143100" cy="4131900"/>
          </a:xfrm>
          <a:prstGeom prst="roundRect">
            <a:avLst>
              <a:gd fmla="val 19534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7"/>
          <p:cNvSpPr/>
          <p:nvPr/>
        </p:nvSpPr>
        <p:spPr>
          <a:xfrm>
            <a:off x="650" y="2767050"/>
            <a:ext cx="9143100" cy="3235200"/>
          </a:xfrm>
          <a:prstGeom prst="roundRect">
            <a:avLst>
              <a:gd fmla="val 2530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47"/>
          <p:cNvSpPr/>
          <p:nvPr/>
        </p:nvSpPr>
        <p:spPr>
          <a:xfrm>
            <a:off x="1488" y="3452850"/>
            <a:ext cx="9143100" cy="2304000"/>
          </a:xfrm>
          <a:prstGeom prst="roundRect">
            <a:avLst>
              <a:gd fmla="val 3551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7"/>
          <p:cNvSpPr/>
          <p:nvPr/>
        </p:nvSpPr>
        <p:spPr>
          <a:xfrm>
            <a:off x="650" y="4138650"/>
            <a:ext cx="9143100" cy="2827200"/>
          </a:xfrm>
          <a:prstGeom prst="roundRect">
            <a:avLst>
              <a:gd fmla="val 2904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47"/>
          <p:cNvSpPr txBox="1"/>
          <p:nvPr>
            <p:ph idx="2" type="title"/>
          </p:nvPr>
        </p:nvSpPr>
        <p:spPr>
          <a:xfrm>
            <a:off x="251300" y="13954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93" name="Google Shape;493;p47"/>
          <p:cNvSpPr txBox="1"/>
          <p:nvPr>
            <p:ph idx="3" type="title"/>
          </p:nvPr>
        </p:nvSpPr>
        <p:spPr>
          <a:xfrm>
            <a:off x="1048400" y="20812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94" name="Google Shape;494;p47"/>
          <p:cNvSpPr txBox="1"/>
          <p:nvPr>
            <p:ph idx="4" type="title"/>
          </p:nvPr>
        </p:nvSpPr>
        <p:spPr>
          <a:xfrm>
            <a:off x="2243550" y="27670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95" name="Google Shape;495;p47"/>
          <p:cNvSpPr txBox="1"/>
          <p:nvPr>
            <p:ph idx="5" type="title"/>
          </p:nvPr>
        </p:nvSpPr>
        <p:spPr>
          <a:xfrm>
            <a:off x="3439700" y="34528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96" name="Google Shape;496;p47"/>
          <p:cNvSpPr txBox="1"/>
          <p:nvPr>
            <p:ph idx="6" type="title"/>
          </p:nvPr>
        </p:nvSpPr>
        <p:spPr>
          <a:xfrm>
            <a:off x="4236800" y="41386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on">
  <p:cSld name="CUSTOM_9_2">
    <p:bg>
      <p:bgPr>
        <a:solidFill>
          <a:schemeClr val="dk1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8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9" name="Google Shape;499;p48"/>
          <p:cNvSpPr txBox="1"/>
          <p:nvPr>
            <p:ph type="title"/>
          </p:nvPr>
        </p:nvSpPr>
        <p:spPr>
          <a:xfrm>
            <a:off x="125700" y="125600"/>
            <a:ext cx="63768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500" name="Google Shape;500;p48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1" name="Google Shape;501;p48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2" name="Google Shape;502;p48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503" name="Google Shape;503;p48"/>
          <p:cNvCxnSpPr/>
          <p:nvPr/>
        </p:nvCxnSpPr>
        <p:spPr>
          <a:xfrm>
            <a:off x="0" y="244890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4" name="Google Shape;504;p48"/>
          <p:cNvCxnSpPr/>
          <p:nvPr/>
        </p:nvCxnSpPr>
        <p:spPr>
          <a:xfrm>
            <a:off x="0" y="3382675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5" name="Google Shape;505;p48"/>
          <p:cNvCxnSpPr/>
          <p:nvPr/>
        </p:nvCxnSpPr>
        <p:spPr>
          <a:xfrm>
            <a:off x="0" y="43137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6" name="Google Shape;506;p48"/>
          <p:cNvSpPr/>
          <p:nvPr/>
        </p:nvSpPr>
        <p:spPr>
          <a:xfrm>
            <a:off x="251400" y="2063988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7" name="Google Shape;507;p48"/>
          <p:cNvSpPr txBox="1"/>
          <p:nvPr>
            <p:ph idx="3" type="subTitle"/>
          </p:nvPr>
        </p:nvSpPr>
        <p:spPr>
          <a:xfrm>
            <a:off x="251400" y="2063988"/>
            <a:ext cx="4656900" cy="77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08" name="Google Shape;508;p48"/>
          <p:cNvSpPr/>
          <p:nvPr/>
        </p:nvSpPr>
        <p:spPr>
          <a:xfrm>
            <a:off x="2243550" y="2995063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48"/>
          <p:cNvSpPr txBox="1"/>
          <p:nvPr>
            <p:ph idx="4" type="subTitle"/>
          </p:nvPr>
        </p:nvSpPr>
        <p:spPr>
          <a:xfrm>
            <a:off x="2243550" y="2995075"/>
            <a:ext cx="4656900" cy="77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0" name="Google Shape;510;p48"/>
          <p:cNvSpPr/>
          <p:nvPr/>
        </p:nvSpPr>
        <p:spPr>
          <a:xfrm>
            <a:off x="4236800" y="3926150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1" name="Google Shape;511;p48"/>
          <p:cNvSpPr txBox="1"/>
          <p:nvPr>
            <p:ph idx="5" type="subTitle"/>
          </p:nvPr>
        </p:nvSpPr>
        <p:spPr>
          <a:xfrm>
            <a:off x="4236800" y="3926163"/>
            <a:ext cx="4656900" cy="77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2" name="Google Shape;512;p48"/>
          <p:cNvSpPr txBox="1"/>
          <p:nvPr>
            <p:ph idx="6" type="subTitle"/>
          </p:nvPr>
        </p:nvSpPr>
        <p:spPr>
          <a:xfrm>
            <a:off x="5831000" y="125600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3" name="Google Shape;513;p48"/>
          <p:cNvSpPr txBox="1"/>
          <p:nvPr>
            <p:ph idx="7" type="body"/>
          </p:nvPr>
        </p:nvSpPr>
        <p:spPr>
          <a:xfrm>
            <a:off x="5831000" y="773325"/>
            <a:ext cx="3187200" cy="11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4" name="Google Shape;514;p48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5" name="Google Shape;515;p4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s">
  <p:cSld name="CUSTOM_9_1_1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9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18" name="Google Shape;518;p49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9" name="Google Shape;519;p49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20" name="Google Shape;520;p49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21" name="Google Shape;521;p49"/>
          <p:cNvSpPr/>
          <p:nvPr/>
        </p:nvSpPr>
        <p:spPr>
          <a:xfrm>
            <a:off x="662810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9"/>
          <p:cNvSpPr/>
          <p:nvPr/>
        </p:nvSpPr>
        <p:spPr>
          <a:xfrm>
            <a:off x="343975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49"/>
          <p:cNvSpPr/>
          <p:nvPr/>
        </p:nvSpPr>
        <p:spPr>
          <a:xfrm>
            <a:off x="25140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9"/>
          <p:cNvSpPr txBox="1"/>
          <p:nvPr>
            <p:ph type="title"/>
          </p:nvPr>
        </p:nvSpPr>
        <p:spPr>
          <a:xfrm>
            <a:off x="125700" y="125600"/>
            <a:ext cx="63768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5" name="Google Shape;525;p49"/>
          <p:cNvSpPr txBox="1"/>
          <p:nvPr>
            <p:ph idx="3" type="title"/>
          </p:nvPr>
        </p:nvSpPr>
        <p:spPr>
          <a:xfrm>
            <a:off x="251525" y="1585400"/>
            <a:ext cx="2265600" cy="47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6" name="Google Shape;526;p49"/>
          <p:cNvSpPr txBox="1"/>
          <p:nvPr>
            <p:ph idx="4" type="title"/>
          </p:nvPr>
        </p:nvSpPr>
        <p:spPr>
          <a:xfrm>
            <a:off x="3439750" y="1585400"/>
            <a:ext cx="2265600" cy="47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7" name="Google Shape;527;p49"/>
          <p:cNvSpPr txBox="1"/>
          <p:nvPr>
            <p:ph idx="5" type="title"/>
          </p:nvPr>
        </p:nvSpPr>
        <p:spPr>
          <a:xfrm>
            <a:off x="6627975" y="1585400"/>
            <a:ext cx="2265600" cy="47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8" name="Google Shape;528;p49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9" name="Google Shape;529;p49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29050" y="0"/>
            <a:ext cx="86859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Libre Baskerville"/>
              <a:buNone/>
              <a:defRPr sz="5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0800" y="2705300"/>
            <a:ext cx="3906900" cy="19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79">
          <p15:clr>
            <a:srgbClr val="E46962"/>
          </p15:clr>
        </p15:guide>
        <p15:guide id="2" pos="158">
          <p15:clr>
            <a:srgbClr val="E46962"/>
          </p15:clr>
        </p15:guide>
        <p15:guide id="3" orient="horz" pos="79">
          <p15:clr>
            <a:srgbClr val="E46962"/>
          </p15:clr>
        </p15:guide>
        <p15:guide id="4" pos="581">
          <p15:clr>
            <a:srgbClr val="E46962"/>
          </p15:clr>
        </p15:guide>
        <p15:guide id="5" pos="660">
          <p15:clr>
            <a:srgbClr val="E46962"/>
          </p15:clr>
        </p15:guide>
        <p15:guide id="6" pos="1083">
          <p15:clr>
            <a:srgbClr val="E46962"/>
          </p15:clr>
        </p15:guide>
        <p15:guide id="7" pos="1163">
          <p15:clr>
            <a:srgbClr val="E46962"/>
          </p15:clr>
        </p15:guide>
        <p15:guide id="8" pos="1585">
          <p15:clr>
            <a:srgbClr val="E46962"/>
          </p15:clr>
        </p15:guide>
        <p15:guide id="9" pos="1665">
          <p15:clr>
            <a:srgbClr val="E46962"/>
          </p15:clr>
        </p15:guide>
        <p15:guide id="10" pos="2088">
          <p15:clr>
            <a:srgbClr val="E46962"/>
          </p15:clr>
        </p15:guide>
        <p15:guide id="11" pos="2167">
          <p15:clr>
            <a:srgbClr val="E46962"/>
          </p15:clr>
        </p15:guide>
        <p15:guide id="12" pos="2590">
          <p15:clr>
            <a:srgbClr val="E46962"/>
          </p15:clr>
        </p15:guide>
        <p15:guide id="13" pos="2669">
          <p15:clr>
            <a:srgbClr val="E46962"/>
          </p15:clr>
        </p15:guide>
        <p15:guide id="14" pos="3092">
          <p15:clr>
            <a:srgbClr val="E46962"/>
          </p15:clr>
        </p15:guide>
        <p15:guide id="15" pos="3171">
          <p15:clr>
            <a:srgbClr val="E46962"/>
          </p15:clr>
        </p15:guide>
        <p15:guide id="16" pos="3594">
          <p15:clr>
            <a:srgbClr val="E46962"/>
          </p15:clr>
        </p15:guide>
        <p15:guide id="17" pos="3673">
          <p15:clr>
            <a:srgbClr val="E46962"/>
          </p15:clr>
        </p15:guide>
        <p15:guide id="18" pos="4096">
          <p15:clr>
            <a:srgbClr val="E46962"/>
          </p15:clr>
        </p15:guide>
        <p15:guide id="19" pos="4175">
          <p15:clr>
            <a:srgbClr val="E46962"/>
          </p15:clr>
        </p15:guide>
        <p15:guide id="20" pos="4598">
          <p15:clr>
            <a:srgbClr val="E46962"/>
          </p15:clr>
        </p15:guide>
        <p15:guide id="21" pos="4677">
          <p15:clr>
            <a:srgbClr val="E46962"/>
          </p15:clr>
        </p15:guide>
        <p15:guide id="22" pos="5100">
          <p15:clr>
            <a:srgbClr val="E46962"/>
          </p15:clr>
        </p15:guide>
        <p15:guide id="23" pos="5179">
          <p15:clr>
            <a:srgbClr val="E46962"/>
          </p15:clr>
        </p15:guide>
        <p15:guide id="24" pos="5602">
          <p15:clr>
            <a:srgbClr val="E46962"/>
          </p15:clr>
        </p15:guide>
        <p15:guide id="25" pos="5681">
          <p15:clr>
            <a:srgbClr val="E46962"/>
          </p15:clr>
        </p15:guide>
        <p15:guide id="26" orient="horz" pos="296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jpg"/><Relationship Id="rId6" Type="http://schemas.openxmlformats.org/officeDocument/2006/relationships/image" Target="../media/image5.jpg"/><Relationship Id="rId7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0"/>
          <p:cNvSpPr txBox="1"/>
          <p:nvPr>
            <p:ph type="title"/>
          </p:nvPr>
        </p:nvSpPr>
        <p:spPr>
          <a:xfrm>
            <a:off x="125700" y="3411900"/>
            <a:ext cx="5705400" cy="11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Engagement Survey Results</a:t>
            </a:r>
            <a:endParaRPr/>
          </a:p>
        </p:txBody>
      </p:sp>
      <p:sp>
        <p:nvSpPr>
          <p:cNvPr id="535" name="Google Shape;535;p50"/>
          <p:cNvSpPr txBox="1"/>
          <p:nvPr>
            <p:ph idx="1" type="subTitle"/>
          </p:nvPr>
        </p:nvSpPr>
        <p:spPr>
          <a:xfrm>
            <a:off x="6112175" y="3411900"/>
            <a:ext cx="2906400" cy="5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PETHS School Council</a:t>
            </a:r>
            <a:endParaRPr b="0"/>
          </a:p>
        </p:txBody>
      </p:sp>
      <p:sp>
        <p:nvSpPr>
          <p:cNvPr id="536" name="Google Shape;536;p50"/>
          <p:cNvSpPr txBox="1"/>
          <p:nvPr>
            <p:ph idx="3" type="body"/>
          </p:nvPr>
        </p:nvSpPr>
        <p:spPr>
          <a:xfrm>
            <a:off x="122125" y="4701375"/>
            <a:ext cx="4786200" cy="3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25- November 22  2024 </a:t>
            </a:r>
            <a:endParaRPr/>
          </a:p>
        </p:txBody>
      </p:sp>
      <p:sp>
        <p:nvSpPr>
          <p:cNvPr id="537" name="Google Shape;537;p50"/>
          <p:cNvSpPr txBox="1"/>
          <p:nvPr>
            <p:ph idx="4" type="body"/>
          </p:nvPr>
        </p:nvSpPr>
        <p:spPr>
          <a:xfrm>
            <a:off x="5675575" y="4701375"/>
            <a:ext cx="3342600" cy="3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January, </a:t>
            </a:r>
            <a:r>
              <a:rPr lang="en"/>
              <a:t>2025</a:t>
            </a:r>
            <a:endParaRPr/>
          </a:p>
        </p:txBody>
      </p:sp>
      <p:pic>
        <p:nvPicPr>
          <p:cNvPr id="538" name="Google Shape;538;p5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2318" l="0" r="0" t="22662"/>
          <a:stretch/>
        </p:blipFill>
        <p:spPr>
          <a:xfrm>
            <a:off x="457350" y="371025"/>
            <a:ext cx="8229300" cy="2889600"/>
          </a:xfrm>
          <a:prstGeom prst="roundRect">
            <a:avLst>
              <a:gd fmla="val 16667" name="adj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1"/>
          <p:cNvSpPr txBox="1"/>
          <p:nvPr>
            <p:ph idx="1" type="subTitle"/>
          </p:nvPr>
        </p:nvSpPr>
        <p:spPr>
          <a:xfrm>
            <a:off x="251400" y="2512475"/>
            <a:ext cx="34110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Parent Engagement </a:t>
            </a:r>
            <a:r>
              <a:rPr lang="en" sz="1400"/>
              <a:t>Survey</a:t>
            </a:r>
            <a:endParaRPr sz="1400"/>
          </a:p>
        </p:txBody>
      </p:sp>
      <p:sp>
        <p:nvSpPr>
          <p:cNvPr id="544" name="Google Shape;544;p51"/>
          <p:cNvSpPr txBox="1"/>
          <p:nvPr>
            <p:ph idx="3" type="body"/>
          </p:nvPr>
        </p:nvSpPr>
        <p:spPr>
          <a:xfrm>
            <a:off x="251400" y="3003175"/>
            <a:ext cx="4454400" cy="15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school council conducted a survey to get feedback on  </a:t>
            </a:r>
            <a:r>
              <a:rPr b="1" lang="en"/>
              <a:t>parent perceptions</a:t>
            </a:r>
            <a:r>
              <a:rPr lang="en"/>
              <a:t> of the school and to ask for ideas on improving </a:t>
            </a:r>
            <a:r>
              <a:rPr b="1" lang="en"/>
              <a:t>parent</a:t>
            </a:r>
            <a:r>
              <a:rPr b="1" lang="en"/>
              <a:t> engagement</a:t>
            </a:r>
            <a:r>
              <a:rPr lang="en"/>
              <a:t> and </a:t>
            </a:r>
            <a:r>
              <a:rPr b="1" lang="en"/>
              <a:t>fundraising</a:t>
            </a:r>
            <a:endParaRPr b="1"/>
          </a:p>
        </p:txBody>
      </p:sp>
      <p:sp>
        <p:nvSpPr>
          <p:cNvPr id="545" name="Google Shape;545;p51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Intro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46" name="Google Shape;546;p5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5014" l="29531" r="29527" t="4298"/>
          <a:stretch/>
        </p:blipFill>
        <p:spPr>
          <a:xfrm>
            <a:off x="5033900" y="408225"/>
            <a:ext cx="3984300" cy="4293000"/>
          </a:xfrm>
          <a:prstGeom prst="roundRect">
            <a:avLst>
              <a:gd fmla="val 16667" name="adj"/>
            </a:avLst>
          </a:prstGeom>
        </p:spPr>
      </p:pic>
      <p:sp>
        <p:nvSpPr>
          <p:cNvPr id="547" name="Google Shape;547;p51"/>
          <p:cNvSpPr txBox="1"/>
          <p:nvPr>
            <p:ph idx="4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PETHS School Council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8" name="Google Shape;548;p51"/>
          <p:cNvSpPr txBox="1"/>
          <p:nvPr>
            <p:ph idx="5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Objective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9" name="Google Shape;549;p51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rson smiling while holding a tablet in urban setting." id="554" name="Google Shape;554;p5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2245" l="17871" r="41464" t="0"/>
          <a:stretch/>
        </p:blipFill>
        <p:spPr>
          <a:xfrm>
            <a:off x="251400" y="2828798"/>
            <a:ext cx="1468500" cy="1872900"/>
          </a:xfrm>
          <a:prstGeom prst="roundRect">
            <a:avLst>
              <a:gd fmla="val 16667" name="adj"/>
            </a:avLst>
          </a:prstGeom>
        </p:spPr>
      </p:pic>
      <p:pic>
        <p:nvPicPr>
          <p:cNvPr descr="Person smiling looking off into distance in urban setting." id="555" name="Google Shape;555;p52"/>
          <p:cNvPicPr preferRelativeResize="0"/>
          <p:nvPr>
            <p:ph idx="14" type="pic"/>
          </p:nvPr>
        </p:nvPicPr>
        <p:blipFill rotWithShape="1">
          <a:blip r:embed="rId4">
            <a:alphaModFix/>
          </a:blip>
          <a:srcRect b="0" l="23872" r="23867" t="0"/>
          <a:stretch/>
        </p:blipFill>
        <p:spPr>
          <a:xfrm>
            <a:off x="5033700" y="2828798"/>
            <a:ext cx="1468500" cy="1872900"/>
          </a:xfrm>
          <a:prstGeom prst="roundRect">
            <a:avLst>
              <a:gd fmla="val 16667" name="adj"/>
            </a:avLst>
          </a:prstGeom>
        </p:spPr>
      </p:pic>
      <p:pic>
        <p:nvPicPr>
          <p:cNvPr descr="Person smiling in collared shirt." id="556" name="Google Shape;556;p52"/>
          <p:cNvPicPr preferRelativeResize="0"/>
          <p:nvPr>
            <p:ph idx="15" type="pic"/>
          </p:nvPr>
        </p:nvPicPr>
        <p:blipFill rotWithShape="1">
          <a:blip r:embed="rId5">
            <a:alphaModFix/>
          </a:blip>
          <a:srcRect b="0" l="23853" r="23848" t="0"/>
          <a:stretch/>
        </p:blipFill>
        <p:spPr>
          <a:xfrm>
            <a:off x="6627800" y="2828798"/>
            <a:ext cx="1468500" cy="1872900"/>
          </a:xfrm>
          <a:prstGeom prst="roundRect">
            <a:avLst>
              <a:gd fmla="val 16667" name="adj"/>
            </a:avLst>
          </a:prstGeom>
        </p:spPr>
      </p:pic>
      <p:sp>
        <p:nvSpPr>
          <p:cNvPr id="557" name="Google Shape;557;p52"/>
          <p:cNvSpPr txBox="1"/>
          <p:nvPr>
            <p:ph type="title"/>
          </p:nvPr>
        </p:nvSpPr>
        <p:spPr>
          <a:xfrm>
            <a:off x="2514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Teachers and Staff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52"/>
          <p:cNvSpPr txBox="1"/>
          <p:nvPr>
            <p:ph idx="3" type="title"/>
          </p:nvPr>
        </p:nvSpPr>
        <p:spPr>
          <a:xfrm>
            <a:off x="18455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Clubs and Actvities</a:t>
            </a:r>
            <a:endParaRPr/>
          </a:p>
        </p:txBody>
      </p:sp>
      <p:sp>
        <p:nvSpPr>
          <p:cNvPr id="559" name="Google Shape;559;p52"/>
          <p:cNvSpPr txBox="1"/>
          <p:nvPr>
            <p:ph idx="4" type="title"/>
          </p:nvPr>
        </p:nvSpPr>
        <p:spPr>
          <a:xfrm>
            <a:off x="34396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Environment</a:t>
            </a:r>
            <a:endParaRPr/>
          </a:p>
        </p:txBody>
      </p:sp>
      <p:sp>
        <p:nvSpPr>
          <p:cNvPr id="560" name="Google Shape;560;p52"/>
          <p:cNvSpPr txBox="1"/>
          <p:nvPr>
            <p:ph idx="1" type="subTitle"/>
          </p:nvPr>
        </p:nvSpPr>
        <p:spPr>
          <a:xfrm>
            <a:off x="251400" y="2220644"/>
            <a:ext cx="14685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50% </a:t>
            </a:r>
            <a:endParaRPr/>
          </a:p>
        </p:txBody>
      </p:sp>
      <p:sp>
        <p:nvSpPr>
          <p:cNvPr id="561" name="Google Shape;561;p52"/>
          <p:cNvSpPr txBox="1"/>
          <p:nvPr>
            <p:ph idx="5" type="subTitle"/>
          </p:nvPr>
        </p:nvSpPr>
        <p:spPr>
          <a:xfrm>
            <a:off x="1860124" y="2220644"/>
            <a:ext cx="1453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33%</a:t>
            </a:r>
            <a:endParaRPr/>
          </a:p>
        </p:txBody>
      </p:sp>
      <p:sp>
        <p:nvSpPr>
          <p:cNvPr id="562" name="Google Shape;562;p52"/>
          <p:cNvSpPr txBox="1"/>
          <p:nvPr>
            <p:ph idx="6" type="subTitle"/>
          </p:nvPr>
        </p:nvSpPr>
        <p:spPr>
          <a:xfrm>
            <a:off x="3439600" y="2211626"/>
            <a:ext cx="14685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27%</a:t>
            </a:r>
            <a:endParaRPr/>
          </a:p>
        </p:txBody>
      </p:sp>
      <p:sp>
        <p:nvSpPr>
          <p:cNvPr id="563" name="Google Shape;563;p52"/>
          <p:cNvSpPr txBox="1"/>
          <p:nvPr>
            <p:ph idx="7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PETHS School Council</a:t>
            </a:r>
            <a:endParaRPr/>
          </a:p>
        </p:txBody>
      </p:sp>
      <p:sp>
        <p:nvSpPr>
          <p:cNvPr id="564" name="Google Shape;564;p52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Positive </a:t>
            </a:r>
            <a:r>
              <a:rPr lang="en"/>
              <a:t>Perceptions</a:t>
            </a:r>
            <a:endParaRPr/>
          </a:p>
        </p:txBody>
      </p:sp>
      <p:pic>
        <p:nvPicPr>
          <p:cNvPr descr="Person smiling with collared shirt." id="565" name="Google Shape;565;p52"/>
          <p:cNvPicPr preferRelativeResize="0"/>
          <p:nvPr>
            <p:ph idx="9" type="pic"/>
          </p:nvPr>
        </p:nvPicPr>
        <p:blipFill rotWithShape="1">
          <a:blip r:embed="rId6">
            <a:alphaModFix/>
          </a:blip>
          <a:srcRect b="0" l="44640" r="3099" t="0"/>
          <a:stretch/>
        </p:blipFill>
        <p:spPr>
          <a:xfrm>
            <a:off x="1845500" y="2828798"/>
            <a:ext cx="1468500" cy="1872900"/>
          </a:xfrm>
          <a:prstGeom prst="roundRect">
            <a:avLst>
              <a:gd fmla="val 16667" name="adj"/>
            </a:avLst>
          </a:prstGeom>
        </p:spPr>
      </p:pic>
      <p:pic>
        <p:nvPicPr>
          <p:cNvPr descr="Person smiling in urban setting." id="566" name="Google Shape;566;p52"/>
          <p:cNvPicPr preferRelativeResize="0"/>
          <p:nvPr>
            <p:ph idx="13" type="pic"/>
          </p:nvPr>
        </p:nvPicPr>
        <p:blipFill rotWithShape="1">
          <a:blip r:embed="rId7">
            <a:alphaModFix/>
          </a:blip>
          <a:srcRect b="0" l="23872" r="23867" t="0"/>
          <a:stretch/>
        </p:blipFill>
        <p:spPr>
          <a:xfrm>
            <a:off x="3439600" y="2828798"/>
            <a:ext cx="1468500" cy="1872900"/>
          </a:xfrm>
          <a:prstGeom prst="roundRect">
            <a:avLst>
              <a:gd fmla="val 16667" name="adj"/>
            </a:avLst>
          </a:prstGeom>
        </p:spPr>
      </p:pic>
      <p:sp>
        <p:nvSpPr>
          <p:cNvPr id="567" name="Google Shape;567;p52"/>
          <p:cNvSpPr txBox="1"/>
          <p:nvPr>
            <p:ph idx="16" type="title"/>
          </p:nvPr>
        </p:nvSpPr>
        <p:spPr>
          <a:xfrm>
            <a:off x="50337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 on Academics</a:t>
            </a:r>
            <a:endParaRPr/>
          </a:p>
        </p:txBody>
      </p:sp>
      <p:sp>
        <p:nvSpPr>
          <p:cNvPr id="568" name="Google Shape;568;p52"/>
          <p:cNvSpPr txBox="1"/>
          <p:nvPr>
            <p:ph idx="17" type="subTitle"/>
          </p:nvPr>
        </p:nvSpPr>
        <p:spPr>
          <a:xfrm>
            <a:off x="5033700" y="2211626"/>
            <a:ext cx="14685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20%</a:t>
            </a:r>
            <a:endParaRPr/>
          </a:p>
        </p:txBody>
      </p:sp>
      <p:sp>
        <p:nvSpPr>
          <p:cNvPr id="569" name="Google Shape;569;p52"/>
          <p:cNvSpPr txBox="1"/>
          <p:nvPr>
            <p:ph idx="18" type="title"/>
          </p:nvPr>
        </p:nvSpPr>
        <p:spPr>
          <a:xfrm>
            <a:off x="6627800" y="1670325"/>
            <a:ext cx="19719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Services and Support</a:t>
            </a:r>
            <a:endParaRPr/>
          </a:p>
        </p:txBody>
      </p:sp>
      <p:sp>
        <p:nvSpPr>
          <p:cNvPr id="570" name="Google Shape;570;p52"/>
          <p:cNvSpPr txBox="1"/>
          <p:nvPr>
            <p:ph idx="19" type="subTitle"/>
          </p:nvPr>
        </p:nvSpPr>
        <p:spPr>
          <a:xfrm>
            <a:off x="6627800" y="2211629"/>
            <a:ext cx="19719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17%</a:t>
            </a:r>
            <a:endParaRPr/>
          </a:p>
        </p:txBody>
      </p:sp>
      <p:sp>
        <p:nvSpPr>
          <p:cNvPr id="571" name="Google Shape;571;p52"/>
          <p:cNvSpPr txBox="1"/>
          <p:nvPr>
            <p:ph idx="20" type="title"/>
          </p:nvPr>
        </p:nvSpPr>
        <p:spPr>
          <a:xfrm>
            <a:off x="125700" y="134475"/>
            <a:ext cx="8636400" cy="12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like…</a:t>
            </a:r>
            <a:endParaRPr/>
          </a:p>
        </p:txBody>
      </p:sp>
      <p:sp>
        <p:nvSpPr>
          <p:cNvPr id="572" name="Google Shape;572;p52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3"/>
          <p:cNvSpPr txBox="1"/>
          <p:nvPr>
            <p:ph type="title"/>
          </p:nvPr>
        </p:nvSpPr>
        <p:spPr>
          <a:xfrm>
            <a:off x="125700" y="125600"/>
            <a:ext cx="8768100" cy="11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Issues and Suggestions</a:t>
            </a:r>
            <a:endParaRPr sz="5000"/>
          </a:p>
        </p:txBody>
      </p:sp>
      <p:sp>
        <p:nvSpPr>
          <p:cNvPr id="578" name="Google Shape;578;p53"/>
          <p:cNvSpPr txBox="1"/>
          <p:nvPr>
            <p:ph idx="2" type="title"/>
          </p:nvPr>
        </p:nvSpPr>
        <p:spPr>
          <a:xfrm>
            <a:off x="251300" y="1395450"/>
            <a:ext cx="50010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Staff/Teacher Improvements</a:t>
            </a:r>
            <a:endParaRPr/>
          </a:p>
        </p:txBody>
      </p:sp>
      <p:sp>
        <p:nvSpPr>
          <p:cNvPr id="579" name="Google Shape;579;p53"/>
          <p:cNvSpPr txBox="1"/>
          <p:nvPr>
            <p:ph idx="3" type="title"/>
          </p:nvPr>
        </p:nvSpPr>
        <p:spPr>
          <a:xfrm>
            <a:off x="1048400" y="2081250"/>
            <a:ext cx="62511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Timetable Scheduling/Staffing</a:t>
            </a:r>
            <a:endParaRPr/>
          </a:p>
        </p:txBody>
      </p:sp>
      <p:sp>
        <p:nvSpPr>
          <p:cNvPr id="580" name="Google Shape;580;p53"/>
          <p:cNvSpPr txBox="1"/>
          <p:nvPr>
            <p:ph idx="4" type="title"/>
          </p:nvPr>
        </p:nvSpPr>
        <p:spPr>
          <a:xfrm>
            <a:off x="2243550" y="2767050"/>
            <a:ext cx="52947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University/College Info Sessions</a:t>
            </a:r>
            <a:endParaRPr/>
          </a:p>
        </p:txBody>
      </p:sp>
      <p:sp>
        <p:nvSpPr>
          <p:cNvPr id="581" name="Google Shape;581;p53"/>
          <p:cNvSpPr txBox="1"/>
          <p:nvPr>
            <p:ph idx="5" type="title"/>
          </p:nvPr>
        </p:nvSpPr>
        <p:spPr>
          <a:xfrm>
            <a:off x="3439700" y="3452850"/>
            <a:ext cx="54540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Vaping/Washroom Maintenance</a:t>
            </a:r>
            <a:endParaRPr/>
          </a:p>
        </p:txBody>
      </p:sp>
      <p:sp>
        <p:nvSpPr>
          <p:cNvPr id="582" name="Google Shape;582;p53"/>
          <p:cNvSpPr txBox="1"/>
          <p:nvPr>
            <p:ph idx="6" type="title"/>
          </p:nvPr>
        </p:nvSpPr>
        <p:spPr>
          <a:xfrm>
            <a:off x="4236800" y="41386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 Road Safety</a:t>
            </a:r>
            <a:endParaRPr/>
          </a:p>
        </p:txBody>
      </p:sp>
      <p:sp>
        <p:nvSpPr>
          <p:cNvPr id="583" name="Google Shape;583;p53"/>
          <p:cNvSpPr txBox="1"/>
          <p:nvPr/>
        </p:nvSpPr>
        <p:spPr>
          <a:xfrm>
            <a:off x="201375" y="5763975"/>
            <a:ext cx="8768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School Council Meetings: Offer Virtual/Online Meeting Options</a:t>
            </a:r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4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PETHS School Council</a:t>
            </a:r>
            <a:endParaRPr/>
          </a:p>
        </p:txBody>
      </p:sp>
      <p:sp>
        <p:nvSpPr>
          <p:cNvPr id="589" name="Google Shape;589;p54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Engagement Feedback</a:t>
            </a:r>
            <a:endParaRPr/>
          </a:p>
        </p:txBody>
      </p:sp>
      <p:sp>
        <p:nvSpPr>
          <p:cNvPr id="590" name="Google Shape;590;p54"/>
          <p:cNvSpPr/>
          <p:nvPr/>
        </p:nvSpPr>
        <p:spPr>
          <a:xfrm>
            <a:off x="125600" y="3479850"/>
            <a:ext cx="4446300" cy="8907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Family Board Game/Actvity Social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1" name="Google Shape;591;p54"/>
          <p:cNvSpPr/>
          <p:nvPr/>
        </p:nvSpPr>
        <p:spPr>
          <a:xfrm>
            <a:off x="125700" y="1860600"/>
            <a:ext cx="4446300" cy="8907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Meet and Greet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2" name="Google Shape;592;p54"/>
          <p:cNvSpPr/>
          <p:nvPr/>
        </p:nvSpPr>
        <p:spPr>
          <a:xfrm>
            <a:off x="125600" y="317550"/>
            <a:ext cx="4255800" cy="8907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Workshops</a:t>
            </a:r>
            <a:endParaRPr sz="5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3" name="Google Shape;593;p54"/>
          <p:cNvSpPr/>
          <p:nvPr/>
        </p:nvSpPr>
        <p:spPr>
          <a:xfrm>
            <a:off x="4782500" y="317550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54"/>
          <p:cNvSpPr/>
          <p:nvPr/>
        </p:nvSpPr>
        <p:spPr>
          <a:xfrm>
            <a:off x="4782500" y="1814413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54"/>
          <p:cNvSpPr/>
          <p:nvPr/>
        </p:nvSpPr>
        <p:spPr>
          <a:xfrm>
            <a:off x="4782500" y="3320750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54"/>
          <p:cNvSpPr txBox="1"/>
          <p:nvPr>
            <p:ph idx="3" type="body"/>
          </p:nvPr>
        </p:nvSpPr>
        <p:spPr>
          <a:xfrm>
            <a:off x="5033900" y="317600"/>
            <a:ext cx="3601200" cy="13716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Preparing for Post-Secondary Pathways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How to Communicate with Your Teen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Preparing for Trades/Apprenticeship Pathways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Mental Health and Wellness</a:t>
            </a:r>
            <a:endParaRPr sz="1200"/>
          </a:p>
        </p:txBody>
      </p:sp>
      <p:sp>
        <p:nvSpPr>
          <p:cNvPr id="597" name="Google Shape;597;p54"/>
          <p:cNvSpPr txBox="1"/>
          <p:nvPr>
            <p:ph idx="4" type="body"/>
          </p:nvPr>
        </p:nvSpPr>
        <p:spPr>
          <a:xfrm>
            <a:off x="5033900" y="1819175"/>
            <a:ext cx="3601200" cy="13716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Socials and Coffee/Tea nights to meet other parents in your child’s grade</a:t>
            </a:r>
            <a:endParaRPr sz="1200"/>
          </a:p>
        </p:txBody>
      </p:sp>
      <p:sp>
        <p:nvSpPr>
          <p:cNvPr id="598" name="Google Shape;598;p54"/>
          <p:cNvSpPr txBox="1"/>
          <p:nvPr>
            <p:ph idx="5" type="body"/>
          </p:nvPr>
        </p:nvSpPr>
        <p:spPr>
          <a:xfrm>
            <a:off x="5033900" y="3320750"/>
            <a:ext cx="3601200" cy="13806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Board game nights or family social activity nights</a:t>
            </a:r>
            <a:endParaRPr sz="1200"/>
          </a:p>
        </p:txBody>
      </p:sp>
      <p:sp>
        <p:nvSpPr>
          <p:cNvPr id="599" name="Google Shape;599;p54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55"/>
          <p:cNvSpPr txBox="1"/>
          <p:nvPr>
            <p:ph type="title"/>
          </p:nvPr>
        </p:nvSpPr>
        <p:spPr>
          <a:xfrm>
            <a:off x="125700" y="3233475"/>
            <a:ext cx="8768100" cy="18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605" name="Google Shape;605;p55"/>
          <p:cNvSpPr txBox="1"/>
          <p:nvPr>
            <p:ph idx="4294967295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6" name="Google Shape;606;p5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2318" l="0" r="0" t="22662"/>
          <a:stretch/>
        </p:blipFill>
        <p:spPr>
          <a:xfrm>
            <a:off x="457350" y="371025"/>
            <a:ext cx="8229300" cy="2889600"/>
          </a:xfrm>
          <a:prstGeom prst="roundRect">
            <a:avLst>
              <a:gd fmla="val 16667" name="adj"/>
            </a:avLst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oject Retrospective">
  <a:themeElements>
    <a:clrScheme name="Simple Light">
      <a:dk1>
        <a:srgbClr val="303030"/>
      </a:dk1>
      <a:lt1>
        <a:srgbClr val="F6F6F1"/>
      </a:lt1>
      <a:dk2>
        <a:srgbClr val="E1783D"/>
      </a:dk2>
      <a:lt2>
        <a:srgbClr val="EDAD51"/>
      </a:lt2>
      <a:accent1>
        <a:srgbClr val="EAEBBA"/>
      </a:accent1>
      <a:accent2>
        <a:srgbClr val="A5B4A5"/>
      </a:accent2>
      <a:accent3>
        <a:srgbClr val="78909C"/>
      </a:accent3>
      <a:accent4>
        <a:srgbClr val="496649"/>
      </a:accent4>
      <a:accent5>
        <a:srgbClr val="303030"/>
      </a:accent5>
      <a:accent6>
        <a:srgbClr val="F6F6F1"/>
      </a:accent6>
      <a:hlink>
        <a:srgbClr val="E178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0A2F9B40E158CD4DB28D2195D88729C4" ma:contentTypeVersion="2" ma:contentTypeDescription="" ma:contentTypeScope="" ma:versionID="c2d241699571f4fea5b4c7b215c37768">
  <xsd:schema xmlns:xsd="http://www.w3.org/2001/XMLSchema" xmlns:xs="http://www.w3.org/2001/XMLSchema" xmlns:p="http://schemas.microsoft.com/office/2006/metadata/properties" xmlns:ns2="37208262-51b2-4693-bd1b-c3c85b74498b" targetNamespace="http://schemas.microsoft.com/office/2006/metadata/properties" ma:root="true" ma:fieldsID="9f8d9bd4c574396464c71d6a6918b339" ns2:_="">
    <xsd:import namespace="37208262-51b2-4693-bd1b-c3c85b74498b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08262-51b2-4693-bd1b-c3c85b74498b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Description xmlns="37208262-51b2-4693-bd1b-c3c85b74498b" xsi:nil="true"/>
    <WWW_x0020_Content xmlns="37208262-51b2-4693-bd1b-c3c85b74498b">No</WWW_x0020_Content>
    <Document_x0020_Author_x0028_s_x0029_ xmlns="37208262-51b2-4693-bd1b-c3c85b74498b">Sivanesan</Document_x0020_Author_x0028_s_x0029_>
    <Document_x0020_Owner xmlns="37208262-51b2-4693-bd1b-c3c85b74498b">Sivanesan</Document_x0020_Owner>
  </documentManagement>
</p:properties>
</file>

<file path=customXml/itemProps1.xml><?xml version="1.0" encoding="utf-8"?>
<ds:datastoreItem xmlns:ds="http://schemas.openxmlformats.org/officeDocument/2006/customXml" ds:itemID="{7B417616-2326-4798-9FEB-FDDA696F64B5}"/>
</file>

<file path=customXml/itemProps2.xml><?xml version="1.0" encoding="utf-8"?>
<ds:datastoreItem xmlns:ds="http://schemas.openxmlformats.org/officeDocument/2006/customXml" ds:itemID="{CED8E5E5-633A-4F78-A56E-568FB491E8BE}"/>
</file>

<file path=customXml/itemProps3.xml><?xml version="1.0" encoding="utf-8"?>
<ds:datastoreItem xmlns:ds="http://schemas.openxmlformats.org/officeDocument/2006/customXml" ds:itemID="{9D879AEB-3D21-4C30-951A-8618ED63F8B7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Survey</dc:title>
  <cp:keywords>survey</cp:keyword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0x010100EA4BA40101B6AA4DB2B44F01F8A02F5E000A2F9B40E158CD4DB28D2195D88729C4</vt:lpwstr>
  </property>
</Properties>
</file>